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258" r:id="rId2"/>
    <p:sldId id="260" r:id="rId3"/>
    <p:sldId id="287" r:id="rId4"/>
    <p:sldId id="288" r:id="rId5"/>
    <p:sldId id="289" r:id="rId6"/>
    <p:sldId id="263" r:id="rId7"/>
    <p:sldId id="330" r:id="rId8"/>
    <p:sldId id="264" r:id="rId9"/>
    <p:sldId id="267" r:id="rId10"/>
    <p:sldId id="319" r:id="rId11"/>
    <p:sldId id="320" r:id="rId12"/>
    <p:sldId id="325" r:id="rId13"/>
    <p:sldId id="321" r:id="rId14"/>
    <p:sldId id="323" r:id="rId15"/>
    <p:sldId id="322" r:id="rId16"/>
    <p:sldId id="265" r:id="rId17"/>
    <p:sldId id="331" r:id="rId18"/>
    <p:sldId id="293" r:id="rId19"/>
    <p:sldId id="295" r:id="rId20"/>
    <p:sldId id="298" r:id="rId21"/>
    <p:sldId id="299" r:id="rId22"/>
    <p:sldId id="302" r:id="rId23"/>
    <p:sldId id="326" r:id="rId24"/>
    <p:sldId id="327" r:id="rId25"/>
    <p:sldId id="328" r:id="rId26"/>
    <p:sldId id="332" r:id="rId27"/>
    <p:sldId id="329" r:id="rId28"/>
    <p:sldId id="333" r:id="rId29"/>
    <p:sldId id="334" r:id="rId30"/>
    <p:sldId id="305"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msung" initials="s" lastIdx="2" clrIdx="0">
    <p:extLst>
      <p:ext uri="{19B8F6BF-5375-455C-9EA6-DF929625EA0E}">
        <p15:presenceInfo xmlns:p15="http://schemas.microsoft.com/office/powerpoint/2012/main" userId="samsu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D25A0"/>
    <a:srgbClr val="B52DAF"/>
    <a:srgbClr val="A6F98F"/>
    <a:srgbClr val="D1FFD1"/>
    <a:srgbClr val="E1FFE1"/>
    <a:srgbClr val="EFF5FB"/>
    <a:srgbClr val="43FF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0969" autoAdjust="0"/>
  </p:normalViewPr>
  <p:slideViewPr>
    <p:cSldViewPr snapToGrid="0">
      <p:cViewPr varScale="1">
        <p:scale>
          <a:sx n="85" d="100"/>
          <a:sy n="85" d="100"/>
        </p:scale>
        <p:origin x="171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jpg"/><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jpg"/><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4F2252-43CC-4438-86EE-1C1927F8557C}" type="doc">
      <dgm:prSet loTypeId="urn:microsoft.com/office/officeart/2005/8/layout/vList4" loCatId="picture" qsTypeId="urn:microsoft.com/office/officeart/2005/8/quickstyle/simple1" qsCatId="simple" csTypeId="urn:microsoft.com/office/officeart/2005/8/colors/colorful4" csCatId="colorful" phldr="1"/>
      <dgm:spPr/>
    </dgm:pt>
    <dgm:pt modelId="{B5074BCA-F5BF-404E-A2FC-FFAC8A3C5358}" type="pres">
      <dgm:prSet presAssocID="{9E4F2252-43CC-4438-86EE-1C1927F8557C}" presName="linear" presStyleCnt="0">
        <dgm:presLayoutVars>
          <dgm:dir/>
          <dgm:resizeHandles val="exact"/>
        </dgm:presLayoutVars>
      </dgm:prSet>
      <dgm:spPr/>
    </dgm:pt>
  </dgm:ptLst>
  <dgm:cxnLst>
    <dgm:cxn modelId="{C16738BC-CF29-4F8F-9E22-5B00E6563B6F}" type="presOf" srcId="{9E4F2252-43CC-4438-86EE-1C1927F8557C}" destId="{B5074BCA-F5BF-404E-A2FC-FFAC8A3C5358}" srcOrd="0"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A85CFB4-D68F-4B9D-A7FC-E93F08940CAB}" type="doc">
      <dgm:prSet loTypeId="urn:microsoft.com/office/officeart/2008/layout/VerticalCurvedList" loCatId="list" qsTypeId="urn:microsoft.com/office/officeart/2005/8/quickstyle/simple1" qsCatId="simple" csTypeId="urn:microsoft.com/office/officeart/2005/8/colors/colorful5" csCatId="colorful" phldr="1"/>
      <dgm:spPr/>
    </dgm:pt>
    <dgm:pt modelId="{EDF1735D-CA79-4BDE-ACAB-B99B281F15DD}">
      <dgm:prSet phldrT="[Metin]"/>
      <dgm:spPr/>
      <dgm:t>
        <a:bodyPr/>
        <a:lstStyle/>
        <a:p>
          <a:r>
            <a:rPr lang="tr-TR" dirty="0"/>
            <a:t>Dinlediğiniz için teşekkürler</a:t>
          </a:r>
        </a:p>
      </dgm:t>
    </dgm:pt>
    <dgm:pt modelId="{F6C5FDE1-BA26-4DEE-8281-87210F9ABC76}" type="parTrans" cxnId="{27DB25E4-4DEC-478B-85DE-79567FD29BDE}">
      <dgm:prSet/>
      <dgm:spPr/>
      <dgm:t>
        <a:bodyPr/>
        <a:lstStyle/>
        <a:p>
          <a:endParaRPr lang="tr-TR"/>
        </a:p>
      </dgm:t>
    </dgm:pt>
    <dgm:pt modelId="{791FC221-81A2-4E62-A298-C1A311C0930D}" type="sibTrans" cxnId="{27DB25E4-4DEC-478B-85DE-79567FD29BDE}">
      <dgm:prSet/>
      <dgm:spPr/>
      <dgm:t>
        <a:bodyPr/>
        <a:lstStyle/>
        <a:p>
          <a:endParaRPr lang="tr-TR"/>
        </a:p>
      </dgm:t>
    </dgm:pt>
    <dgm:pt modelId="{BE93AF48-1379-4642-8EAF-EDDC99CE3B79}">
      <dgm:prSet phldrT="[Metin]"/>
      <dgm:spPr/>
      <dgm:t>
        <a:bodyPr/>
        <a:lstStyle/>
        <a:p>
          <a:pPr>
            <a:buClrTx/>
            <a:buSzTx/>
            <a:buFontTx/>
            <a:buNone/>
          </a:pPr>
          <a:r>
            <a:rPr kumimoji="0" lang="es-ES" altLang="tr-TR" b="0" i="0" u="none" strike="noStrike" cap="none" normalizeH="0" baseline="0">
              <a:ln/>
              <a:effectLst/>
              <a:latin typeface="inherit"/>
            </a:rPr>
            <a:t>Gracias por escuchar</a:t>
          </a:r>
          <a:r>
            <a:rPr kumimoji="0" lang="es-ES" altLang="tr-TR" b="0" i="0" u="none" strike="noStrike" cap="none" normalizeH="0" baseline="0">
              <a:ln/>
              <a:effectLst/>
            </a:rPr>
            <a:t> </a:t>
          </a:r>
          <a:endParaRPr lang="tr-TR" dirty="0"/>
        </a:p>
      </dgm:t>
    </dgm:pt>
    <dgm:pt modelId="{4B3F8871-DCC0-4C69-8E75-D85B42D0744F}" type="parTrans" cxnId="{99C5F112-0982-47C0-8900-1B145C8BC706}">
      <dgm:prSet/>
      <dgm:spPr/>
      <dgm:t>
        <a:bodyPr/>
        <a:lstStyle/>
        <a:p>
          <a:endParaRPr lang="tr-TR"/>
        </a:p>
      </dgm:t>
    </dgm:pt>
    <dgm:pt modelId="{607DF8C2-BF63-4A41-9F04-EE02F5CAFE8A}" type="sibTrans" cxnId="{99C5F112-0982-47C0-8900-1B145C8BC706}">
      <dgm:prSet/>
      <dgm:spPr/>
      <dgm:t>
        <a:bodyPr/>
        <a:lstStyle/>
        <a:p>
          <a:endParaRPr lang="tr-TR"/>
        </a:p>
      </dgm:t>
    </dgm:pt>
    <dgm:pt modelId="{52563E30-8F97-4DA1-BDF3-C8AEABFE2D87}">
      <dgm:prSet phldrT="[Metin]"/>
      <dgm:spPr/>
      <dgm:t>
        <a:bodyPr/>
        <a:lstStyle/>
        <a:p>
          <a:r>
            <a:rPr lang="tr-TR" dirty="0" err="1"/>
            <a:t>Thanks</a:t>
          </a:r>
          <a:r>
            <a:rPr lang="tr-TR" dirty="0"/>
            <a:t> </a:t>
          </a:r>
          <a:r>
            <a:rPr lang="tr-TR" dirty="0" err="1"/>
            <a:t>for</a:t>
          </a:r>
          <a:r>
            <a:rPr lang="tr-TR" dirty="0"/>
            <a:t> </a:t>
          </a:r>
          <a:r>
            <a:rPr lang="tr-TR" dirty="0" err="1"/>
            <a:t>listening</a:t>
          </a:r>
          <a:endParaRPr lang="tr-TR" dirty="0"/>
        </a:p>
      </dgm:t>
    </dgm:pt>
    <dgm:pt modelId="{3878CF9C-CF20-475B-9C37-88E66859C037}" type="parTrans" cxnId="{950D50E2-073B-4E51-930A-820882136D13}">
      <dgm:prSet/>
      <dgm:spPr/>
      <dgm:t>
        <a:bodyPr/>
        <a:lstStyle/>
        <a:p>
          <a:endParaRPr lang="tr-TR"/>
        </a:p>
      </dgm:t>
    </dgm:pt>
    <dgm:pt modelId="{73BEB6F1-BC0E-43A5-973B-155A37512E4A}" type="sibTrans" cxnId="{950D50E2-073B-4E51-930A-820882136D13}">
      <dgm:prSet/>
      <dgm:spPr/>
      <dgm:t>
        <a:bodyPr/>
        <a:lstStyle/>
        <a:p>
          <a:endParaRPr lang="tr-TR"/>
        </a:p>
      </dgm:t>
    </dgm:pt>
    <dgm:pt modelId="{26422519-97F1-4061-82D8-7B0AEEFD07B2}">
      <dgm:prSet/>
      <dgm:spPr/>
      <dgm:t>
        <a:bodyPr/>
        <a:lstStyle/>
        <a:p>
          <a:r>
            <a:rPr kumimoji="0" lang="et-EE" altLang="tr-TR" b="0" i="0" u="none" strike="noStrike" cap="none" normalizeH="0" baseline="0">
              <a:ln/>
              <a:effectLst/>
              <a:latin typeface="inherit"/>
            </a:rPr>
            <a:t>Täname kuulamast</a:t>
          </a:r>
          <a:r>
            <a:rPr kumimoji="0" lang="et-EE" altLang="tr-TR" b="0" i="0" u="none" strike="noStrike" cap="none" normalizeH="0" baseline="0">
              <a:ln/>
              <a:effectLst/>
            </a:rPr>
            <a:t> </a:t>
          </a:r>
          <a:endParaRPr kumimoji="0" lang="et-EE" altLang="tr-TR" b="0" i="0" u="none" strike="noStrike" cap="none" normalizeH="0" baseline="0" dirty="0">
            <a:ln/>
            <a:effectLst/>
            <a:latin typeface="Arial" panose="020B0604020202020204" pitchFamily="34" charset="0"/>
          </a:endParaRPr>
        </a:p>
      </dgm:t>
    </dgm:pt>
    <dgm:pt modelId="{9F502515-7D2A-4B6A-8972-D6A176C30AFF}" type="parTrans" cxnId="{A2F587D1-A141-4BAF-A957-65BD23CE58AF}">
      <dgm:prSet/>
      <dgm:spPr/>
      <dgm:t>
        <a:bodyPr/>
        <a:lstStyle/>
        <a:p>
          <a:endParaRPr lang="tr-TR"/>
        </a:p>
      </dgm:t>
    </dgm:pt>
    <dgm:pt modelId="{44DA94BF-869A-4636-A27B-CD0BD5BAF419}" type="sibTrans" cxnId="{A2F587D1-A141-4BAF-A957-65BD23CE58AF}">
      <dgm:prSet/>
      <dgm:spPr/>
      <dgm:t>
        <a:bodyPr/>
        <a:lstStyle/>
        <a:p>
          <a:endParaRPr lang="tr-TR"/>
        </a:p>
      </dgm:t>
    </dgm:pt>
    <dgm:pt modelId="{94A6A923-5D93-4CE2-8DAA-E92A526635CF}" type="pres">
      <dgm:prSet presAssocID="{6A85CFB4-D68F-4B9D-A7FC-E93F08940CAB}" presName="Name0" presStyleCnt="0">
        <dgm:presLayoutVars>
          <dgm:chMax val="7"/>
          <dgm:chPref val="7"/>
          <dgm:dir/>
        </dgm:presLayoutVars>
      </dgm:prSet>
      <dgm:spPr/>
    </dgm:pt>
    <dgm:pt modelId="{65870DEE-CAFD-4358-AB9A-F3C541265123}" type="pres">
      <dgm:prSet presAssocID="{6A85CFB4-D68F-4B9D-A7FC-E93F08940CAB}" presName="Name1" presStyleCnt="0"/>
      <dgm:spPr/>
    </dgm:pt>
    <dgm:pt modelId="{B9B166E1-100B-412B-B771-4E3FA59D5033}" type="pres">
      <dgm:prSet presAssocID="{6A85CFB4-D68F-4B9D-A7FC-E93F08940CAB}" presName="cycle" presStyleCnt="0"/>
      <dgm:spPr/>
    </dgm:pt>
    <dgm:pt modelId="{FD45767E-0040-43E3-AD94-8448F26F04A4}" type="pres">
      <dgm:prSet presAssocID="{6A85CFB4-D68F-4B9D-A7FC-E93F08940CAB}" presName="srcNode" presStyleLbl="node1" presStyleIdx="0" presStyleCnt="4"/>
      <dgm:spPr/>
    </dgm:pt>
    <dgm:pt modelId="{0F5BA80C-D62B-4452-B939-7516C3D0D39A}" type="pres">
      <dgm:prSet presAssocID="{6A85CFB4-D68F-4B9D-A7FC-E93F08940CAB}" presName="conn" presStyleLbl="parChTrans1D2" presStyleIdx="0" presStyleCnt="1"/>
      <dgm:spPr/>
    </dgm:pt>
    <dgm:pt modelId="{A93BE133-792B-434A-8108-A2F4DE88B907}" type="pres">
      <dgm:prSet presAssocID="{6A85CFB4-D68F-4B9D-A7FC-E93F08940CAB}" presName="extraNode" presStyleLbl="node1" presStyleIdx="0" presStyleCnt="4"/>
      <dgm:spPr/>
    </dgm:pt>
    <dgm:pt modelId="{36E1B123-2207-4626-868D-B21582ECC8D6}" type="pres">
      <dgm:prSet presAssocID="{6A85CFB4-D68F-4B9D-A7FC-E93F08940CAB}" presName="dstNode" presStyleLbl="node1" presStyleIdx="0" presStyleCnt="4"/>
      <dgm:spPr/>
    </dgm:pt>
    <dgm:pt modelId="{D38CE63A-AE8E-440B-A382-E556FE713F29}" type="pres">
      <dgm:prSet presAssocID="{EDF1735D-CA79-4BDE-ACAB-B99B281F15DD}" presName="text_1" presStyleLbl="node1" presStyleIdx="0" presStyleCnt="4" custLinFactNeighborX="-247" custLinFactNeighborY="-992">
        <dgm:presLayoutVars>
          <dgm:bulletEnabled val="1"/>
        </dgm:presLayoutVars>
      </dgm:prSet>
      <dgm:spPr/>
    </dgm:pt>
    <dgm:pt modelId="{E8645C90-5B8C-4D63-977B-B64D4D63B1D1}" type="pres">
      <dgm:prSet presAssocID="{EDF1735D-CA79-4BDE-ACAB-B99B281F15DD}" presName="accent_1" presStyleCnt="0"/>
      <dgm:spPr/>
    </dgm:pt>
    <dgm:pt modelId="{02C5CFEE-8CAE-4A58-802E-AAB13909EFA5}" type="pres">
      <dgm:prSet presAssocID="{EDF1735D-CA79-4BDE-ACAB-B99B281F15DD}" presName="accentRepeatNode" presStyleLbl="solidFgAcc1" presStyleIdx="0" presStyleCnt="4"/>
      <dgm:spPr/>
    </dgm:pt>
    <dgm:pt modelId="{BB836C26-95A8-464F-8B50-283E589D1995}" type="pres">
      <dgm:prSet presAssocID="{BE93AF48-1379-4642-8EAF-EDDC99CE3B79}" presName="text_2" presStyleLbl="node1" presStyleIdx="1" presStyleCnt="4">
        <dgm:presLayoutVars>
          <dgm:bulletEnabled val="1"/>
        </dgm:presLayoutVars>
      </dgm:prSet>
      <dgm:spPr/>
    </dgm:pt>
    <dgm:pt modelId="{4BFAF59D-C6BF-4C48-B8BD-3BD4DE48E3B2}" type="pres">
      <dgm:prSet presAssocID="{BE93AF48-1379-4642-8EAF-EDDC99CE3B79}" presName="accent_2" presStyleCnt="0"/>
      <dgm:spPr/>
    </dgm:pt>
    <dgm:pt modelId="{44FEE547-3D16-4328-81B5-216FFD00FC13}" type="pres">
      <dgm:prSet presAssocID="{BE93AF48-1379-4642-8EAF-EDDC99CE3B79}" presName="accentRepeatNode" presStyleLbl="solidFgAcc1" presStyleIdx="1" presStyleCnt="4"/>
      <dgm:spPr/>
    </dgm:pt>
    <dgm:pt modelId="{A6907312-ECC1-45FA-99A7-67E79A2116E7}" type="pres">
      <dgm:prSet presAssocID="{26422519-97F1-4061-82D8-7B0AEEFD07B2}" presName="text_3" presStyleLbl="node1" presStyleIdx="2" presStyleCnt="4">
        <dgm:presLayoutVars>
          <dgm:bulletEnabled val="1"/>
        </dgm:presLayoutVars>
      </dgm:prSet>
      <dgm:spPr/>
    </dgm:pt>
    <dgm:pt modelId="{3BD85645-9729-460C-8177-77D10E8B127F}" type="pres">
      <dgm:prSet presAssocID="{26422519-97F1-4061-82D8-7B0AEEFD07B2}" presName="accent_3" presStyleCnt="0"/>
      <dgm:spPr/>
    </dgm:pt>
    <dgm:pt modelId="{96C6533A-5250-4594-B916-D612AED6F89B}" type="pres">
      <dgm:prSet presAssocID="{26422519-97F1-4061-82D8-7B0AEEFD07B2}" presName="accentRepeatNode" presStyleLbl="solidFgAcc1" presStyleIdx="2" presStyleCnt="4"/>
      <dgm:spPr/>
    </dgm:pt>
    <dgm:pt modelId="{BA4CB977-A382-4D47-AAED-ABE6E808CA86}" type="pres">
      <dgm:prSet presAssocID="{52563E30-8F97-4DA1-BDF3-C8AEABFE2D87}" presName="text_4" presStyleLbl="node1" presStyleIdx="3" presStyleCnt="4">
        <dgm:presLayoutVars>
          <dgm:bulletEnabled val="1"/>
        </dgm:presLayoutVars>
      </dgm:prSet>
      <dgm:spPr/>
    </dgm:pt>
    <dgm:pt modelId="{2AF2E588-C6E6-4085-9B8C-3548E2F4A831}" type="pres">
      <dgm:prSet presAssocID="{52563E30-8F97-4DA1-BDF3-C8AEABFE2D87}" presName="accent_4" presStyleCnt="0"/>
      <dgm:spPr/>
    </dgm:pt>
    <dgm:pt modelId="{A69F945F-C94F-4FB4-BA8F-D2D4DE226CF3}" type="pres">
      <dgm:prSet presAssocID="{52563E30-8F97-4DA1-BDF3-C8AEABFE2D87}" presName="accentRepeatNode" presStyleLbl="solidFgAcc1" presStyleIdx="3" presStyleCnt="4"/>
      <dgm:spPr/>
    </dgm:pt>
  </dgm:ptLst>
  <dgm:cxnLst>
    <dgm:cxn modelId="{99C5F112-0982-47C0-8900-1B145C8BC706}" srcId="{6A85CFB4-D68F-4B9D-A7FC-E93F08940CAB}" destId="{BE93AF48-1379-4642-8EAF-EDDC99CE3B79}" srcOrd="1" destOrd="0" parTransId="{4B3F8871-DCC0-4C69-8E75-D85B42D0744F}" sibTransId="{607DF8C2-BF63-4A41-9F04-EE02F5CAFE8A}"/>
    <dgm:cxn modelId="{A8E8063C-874A-4EB7-A998-06451B993B88}" type="presOf" srcId="{791FC221-81A2-4E62-A298-C1A311C0930D}" destId="{0F5BA80C-D62B-4452-B939-7516C3D0D39A}" srcOrd="0" destOrd="0" presId="urn:microsoft.com/office/officeart/2008/layout/VerticalCurvedList"/>
    <dgm:cxn modelId="{AA88CD40-0BED-4DD1-9570-3CD6547E9FC2}" type="presOf" srcId="{EDF1735D-CA79-4BDE-ACAB-B99B281F15DD}" destId="{D38CE63A-AE8E-440B-A382-E556FE713F29}" srcOrd="0" destOrd="0" presId="urn:microsoft.com/office/officeart/2008/layout/VerticalCurvedList"/>
    <dgm:cxn modelId="{8DC71665-CA68-4524-8B1E-161B4310D510}" type="presOf" srcId="{26422519-97F1-4061-82D8-7B0AEEFD07B2}" destId="{A6907312-ECC1-45FA-99A7-67E79A2116E7}" srcOrd="0" destOrd="0" presId="urn:microsoft.com/office/officeart/2008/layout/VerticalCurvedList"/>
    <dgm:cxn modelId="{EFF3746D-90E9-4855-889C-93AC811C8844}" type="presOf" srcId="{BE93AF48-1379-4642-8EAF-EDDC99CE3B79}" destId="{BB836C26-95A8-464F-8B50-283E589D1995}" srcOrd="0" destOrd="0" presId="urn:microsoft.com/office/officeart/2008/layout/VerticalCurvedList"/>
    <dgm:cxn modelId="{353CB182-0387-4AE6-A771-D3ABA0B60028}" type="presOf" srcId="{52563E30-8F97-4DA1-BDF3-C8AEABFE2D87}" destId="{BA4CB977-A382-4D47-AAED-ABE6E808CA86}" srcOrd="0" destOrd="0" presId="urn:microsoft.com/office/officeart/2008/layout/VerticalCurvedList"/>
    <dgm:cxn modelId="{A2F587D1-A141-4BAF-A957-65BD23CE58AF}" srcId="{6A85CFB4-D68F-4B9D-A7FC-E93F08940CAB}" destId="{26422519-97F1-4061-82D8-7B0AEEFD07B2}" srcOrd="2" destOrd="0" parTransId="{9F502515-7D2A-4B6A-8972-D6A176C30AFF}" sibTransId="{44DA94BF-869A-4636-A27B-CD0BD5BAF419}"/>
    <dgm:cxn modelId="{950D50E2-073B-4E51-930A-820882136D13}" srcId="{6A85CFB4-D68F-4B9D-A7FC-E93F08940CAB}" destId="{52563E30-8F97-4DA1-BDF3-C8AEABFE2D87}" srcOrd="3" destOrd="0" parTransId="{3878CF9C-CF20-475B-9C37-88E66859C037}" sibTransId="{73BEB6F1-BC0E-43A5-973B-155A37512E4A}"/>
    <dgm:cxn modelId="{27DB25E4-4DEC-478B-85DE-79567FD29BDE}" srcId="{6A85CFB4-D68F-4B9D-A7FC-E93F08940CAB}" destId="{EDF1735D-CA79-4BDE-ACAB-B99B281F15DD}" srcOrd="0" destOrd="0" parTransId="{F6C5FDE1-BA26-4DEE-8281-87210F9ABC76}" sibTransId="{791FC221-81A2-4E62-A298-C1A311C0930D}"/>
    <dgm:cxn modelId="{2A6581EE-6989-4C1B-870B-1C2823C4CCA3}" type="presOf" srcId="{6A85CFB4-D68F-4B9D-A7FC-E93F08940CAB}" destId="{94A6A923-5D93-4CE2-8DAA-E92A526635CF}" srcOrd="0" destOrd="0" presId="urn:microsoft.com/office/officeart/2008/layout/VerticalCurvedList"/>
    <dgm:cxn modelId="{9C09A4EE-9CF0-4DB4-9149-51D9CA14009B}" type="presParOf" srcId="{94A6A923-5D93-4CE2-8DAA-E92A526635CF}" destId="{65870DEE-CAFD-4358-AB9A-F3C541265123}" srcOrd="0" destOrd="0" presId="urn:microsoft.com/office/officeart/2008/layout/VerticalCurvedList"/>
    <dgm:cxn modelId="{A38C2950-A8FF-4C28-B6F5-8D693C0D329D}" type="presParOf" srcId="{65870DEE-CAFD-4358-AB9A-F3C541265123}" destId="{B9B166E1-100B-412B-B771-4E3FA59D5033}" srcOrd="0" destOrd="0" presId="urn:microsoft.com/office/officeart/2008/layout/VerticalCurvedList"/>
    <dgm:cxn modelId="{98709E50-CE53-43B8-8615-FD85F84A09B0}" type="presParOf" srcId="{B9B166E1-100B-412B-B771-4E3FA59D5033}" destId="{FD45767E-0040-43E3-AD94-8448F26F04A4}" srcOrd="0" destOrd="0" presId="urn:microsoft.com/office/officeart/2008/layout/VerticalCurvedList"/>
    <dgm:cxn modelId="{9B2F30AD-5D72-46BA-BFE0-FAB533DA418E}" type="presParOf" srcId="{B9B166E1-100B-412B-B771-4E3FA59D5033}" destId="{0F5BA80C-D62B-4452-B939-7516C3D0D39A}" srcOrd="1" destOrd="0" presId="urn:microsoft.com/office/officeart/2008/layout/VerticalCurvedList"/>
    <dgm:cxn modelId="{C5FB6085-9FD1-4892-AA8D-18504B599559}" type="presParOf" srcId="{B9B166E1-100B-412B-B771-4E3FA59D5033}" destId="{A93BE133-792B-434A-8108-A2F4DE88B907}" srcOrd="2" destOrd="0" presId="urn:microsoft.com/office/officeart/2008/layout/VerticalCurvedList"/>
    <dgm:cxn modelId="{65941814-7206-4CCB-AEB0-7043045606DF}" type="presParOf" srcId="{B9B166E1-100B-412B-B771-4E3FA59D5033}" destId="{36E1B123-2207-4626-868D-B21582ECC8D6}" srcOrd="3" destOrd="0" presId="urn:microsoft.com/office/officeart/2008/layout/VerticalCurvedList"/>
    <dgm:cxn modelId="{298F0CF9-0054-4319-99D5-A8EFC100CBEF}" type="presParOf" srcId="{65870DEE-CAFD-4358-AB9A-F3C541265123}" destId="{D38CE63A-AE8E-440B-A382-E556FE713F29}" srcOrd="1" destOrd="0" presId="urn:microsoft.com/office/officeart/2008/layout/VerticalCurvedList"/>
    <dgm:cxn modelId="{529D5399-DB49-44ED-8414-4C5B97D8FBCE}" type="presParOf" srcId="{65870DEE-CAFD-4358-AB9A-F3C541265123}" destId="{E8645C90-5B8C-4D63-977B-B64D4D63B1D1}" srcOrd="2" destOrd="0" presId="urn:microsoft.com/office/officeart/2008/layout/VerticalCurvedList"/>
    <dgm:cxn modelId="{0C973333-5E26-4766-86A2-3A33E38E2C1B}" type="presParOf" srcId="{E8645C90-5B8C-4D63-977B-B64D4D63B1D1}" destId="{02C5CFEE-8CAE-4A58-802E-AAB13909EFA5}" srcOrd="0" destOrd="0" presId="urn:microsoft.com/office/officeart/2008/layout/VerticalCurvedList"/>
    <dgm:cxn modelId="{D7F1DE25-4B76-403B-A289-2A5CD8B0B77C}" type="presParOf" srcId="{65870DEE-CAFD-4358-AB9A-F3C541265123}" destId="{BB836C26-95A8-464F-8B50-283E589D1995}" srcOrd="3" destOrd="0" presId="urn:microsoft.com/office/officeart/2008/layout/VerticalCurvedList"/>
    <dgm:cxn modelId="{40FC26FB-7392-4BCD-827C-0460CA8B176C}" type="presParOf" srcId="{65870DEE-CAFD-4358-AB9A-F3C541265123}" destId="{4BFAF59D-C6BF-4C48-B8BD-3BD4DE48E3B2}" srcOrd="4" destOrd="0" presId="urn:microsoft.com/office/officeart/2008/layout/VerticalCurvedList"/>
    <dgm:cxn modelId="{5277C3CE-C1C9-432A-8AC6-85D89E41B4AC}" type="presParOf" srcId="{4BFAF59D-C6BF-4C48-B8BD-3BD4DE48E3B2}" destId="{44FEE547-3D16-4328-81B5-216FFD00FC13}" srcOrd="0" destOrd="0" presId="urn:microsoft.com/office/officeart/2008/layout/VerticalCurvedList"/>
    <dgm:cxn modelId="{D5EB7890-89AE-4F4A-9E7B-84314E73FF22}" type="presParOf" srcId="{65870DEE-CAFD-4358-AB9A-F3C541265123}" destId="{A6907312-ECC1-45FA-99A7-67E79A2116E7}" srcOrd="5" destOrd="0" presId="urn:microsoft.com/office/officeart/2008/layout/VerticalCurvedList"/>
    <dgm:cxn modelId="{DD8D4AEF-26F2-4EBF-90AA-C2918DA96EE8}" type="presParOf" srcId="{65870DEE-CAFD-4358-AB9A-F3C541265123}" destId="{3BD85645-9729-460C-8177-77D10E8B127F}" srcOrd="6" destOrd="0" presId="urn:microsoft.com/office/officeart/2008/layout/VerticalCurvedList"/>
    <dgm:cxn modelId="{340DAFFD-1C52-41DB-AA6A-272758C89492}" type="presParOf" srcId="{3BD85645-9729-460C-8177-77D10E8B127F}" destId="{96C6533A-5250-4594-B916-D612AED6F89B}" srcOrd="0" destOrd="0" presId="urn:microsoft.com/office/officeart/2008/layout/VerticalCurvedList"/>
    <dgm:cxn modelId="{383DED6B-D5B3-479C-AD8B-295A44856FF6}" type="presParOf" srcId="{65870DEE-CAFD-4358-AB9A-F3C541265123}" destId="{BA4CB977-A382-4D47-AAED-ABE6E808CA86}" srcOrd="7" destOrd="0" presId="urn:microsoft.com/office/officeart/2008/layout/VerticalCurvedList"/>
    <dgm:cxn modelId="{EBFE5215-B890-470A-BA79-7A49202900D3}" type="presParOf" srcId="{65870DEE-CAFD-4358-AB9A-F3C541265123}" destId="{2AF2E588-C6E6-4085-9B8C-3548E2F4A831}" srcOrd="8" destOrd="0" presId="urn:microsoft.com/office/officeart/2008/layout/VerticalCurvedList"/>
    <dgm:cxn modelId="{E43999A6-0B94-4C9F-B242-711C588E7ADA}" type="presParOf" srcId="{2AF2E588-C6E6-4085-9B8C-3548E2F4A831}" destId="{A69F945F-C94F-4FB4-BA8F-D2D4DE226CF3}"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1875C6-2398-4FA3-B355-B50F50D68DFD}" type="doc">
      <dgm:prSet loTypeId="urn:microsoft.com/office/officeart/2005/8/layout/vList5" loCatId="list" qsTypeId="urn:microsoft.com/office/officeart/2005/8/quickstyle/simple5" qsCatId="simple" csTypeId="urn:microsoft.com/office/officeart/2005/8/colors/colorful1" csCatId="colorful" phldr="1"/>
      <dgm:spPr/>
      <dgm:t>
        <a:bodyPr/>
        <a:lstStyle/>
        <a:p>
          <a:endParaRPr lang="tr-TR"/>
        </a:p>
      </dgm:t>
    </dgm:pt>
    <dgm:pt modelId="{A561D9DD-B301-4C04-B2E9-7B9DA48D53C3}">
      <dgm:prSet phldrT="[Metin]"/>
      <dgm:spPr/>
      <dgm:t>
        <a:bodyPr/>
        <a:lstStyle/>
        <a:p>
          <a:r>
            <a:rPr lang="tr-TR" dirty="0" err="1"/>
            <a:t>Programme</a:t>
          </a:r>
          <a:endParaRPr lang="tr-TR" dirty="0"/>
        </a:p>
      </dgm:t>
    </dgm:pt>
    <dgm:pt modelId="{694D34FE-DFAC-4B56-826A-7FDD0927CC57}" type="parTrans" cxnId="{CB65F9B3-5FB8-4747-ABBC-7EFE3D684744}">
      <dgm:prSet/>
      <dgm:spPr/>
      <dgm:t>
        <a:bodyPr/>
        <a:lstStyle/>
        <a:p>
          <a:endParaRPr lang="tr-TR"/>
        </a:p>
      </dgm:t>
    </dgm:pt>
    <dgm:pt modelId="{0ED72A66-1A72-447C-908C-2EF59234AAC2}" type="sibTrans" cxnId="{CB65F9B3-5FB8-4747-ABBC-7EFE3D684744}">
      <dgm:prSet/>
      <dgm:spPr/>
      <dgm:t>
        <a:bodyPr/>
        <a:lstStyle/>
        <a:p>
          <a:endParaRPr lang="tr-TR"/>
        </a:p>
      </dgm:t>
    </dgm:pt>
    <dgm:pt modelId="{B02AA159-9E37-4094-B47B-AFB32B434A71}">
      <dgm:prSet phldrT="[Metin]"/>
      <dgm:spPr/>
      <dgm:t>
        <a:bodyPr/>
        <a:lstStyle/>
        <a:p>
          <a:r>
            <a:rPr lang="tr-TR"/>
            <a:t>Erasmus +</a:t>
          </a:r>
          <a:endParaRPr lang="tr-TR" dirty="0"/>
        </a:p>
      </dgm:t>
    </dgm:pt>
    <dgm:pt modelId="{18EB070B-A493-4B25-9D3D-C47014AE9E1A}" type="parTrans" cxnId="{A1ACD764-F434-419A-9863-095EC0A9179D}">
      <dgm:prSet/>
      <dgm:spPr/>
      <dgm:t>
        <a:bodyPr/>
        <a:lstStyle/>
        <a:p>
          <a:endParaRPr lang="tr-TR"/>
        </a:p>
      </dgm:t>
    </dgm:pt>
    <dgm:pt modelId="{EB2EED88-FCA1-43D5-B7AE-926E7E3DAF26}" type="sibTrans" cxnId="{A1ACD764-F434-419A-9863-095EC0A9179D}">
      <dgm:prSet/>
      <dgm:spPr/>
      <dgm:t>
        <a:bodyPr/>
        <a:lstStyle/>
        <a:p>
          <a:endParaRPr lang="tr-TR"/>
        </a:p>
      </dgm:t>
    </dgm:pt>
    <dgm:pt modelId="{0FEA6BA8-9EAB-45AB-80C7-8DEB90D5E471}">
      <dgm:prSet phldrT="[Metin]"/>
      <dgm:spPr/>
      <dgm:t>
        <a:bodyPr/>
        <a:lstStyle/>
        <a:p>
          <a:r>
            <a:rPr lang="tr-TR" dirty="0" err="1"/>
            <a:t>Key</a:t>
          </a:r>
          <a:r>
            <a:rPr lang="tr-TR" dirty="0"/>
            <a:t> Action</a:t>
          </a:r>
        </a:p>
      </dgm:t>
    </dgm:pt>
    <dgm:pt modelId="{5AE031EF-C71C-4FAF-A092-7451867A9D60}" type="parTrans" cxnId="{638550E6-BEF1-4C4E-80F6-52D16F738759}">
      <dgm:prSet/>
      <dgm:spPr/>
      <dgm:t>
        <a:bodyPr/>
        <a:lstStyle/>
        <a:p>
          <a:endParaRPr lang="tr-TR"/>
        </a:p>
      </dgm:t>
    </dgm:pt>
    <dgm:pt modelId="{72E45A0C-1D8B-416A-9218-595C281EE9D2}" type="sibTrans" cxnId="{638550E6-BEF1-4C4E-80F6-52D16F738759}">
      <dgm:prSet/>
      <dgm:spPr/>
      <dgm:t>
        <a:bodyPr/>
        <a:lstStyle/>
        <a:p>
          <a:endParaRPr lang="tr-TR"/>
        </a:p>
      </dgm:t>
    </dgm:pt>
    <dgm:pt modelId="{B5E4F30D-01FC-4307-A150-9A1D8D3954DE}">
      <dgm:prSet phldrT="[Metin]"/>
      <dgm:spPr/>
      <dgm:t>
        <a:bodyPr/>
        <a:lstStyle/>
        <a:p>
          <a:r>
            <a:rPr lang="tr-TR"/>
            <a:t>(KA2) Strategic Partnerships</a:t>
          </a:r>
          <a:endParaRPr lang="tr-TR" dirty="0"/>
        </a:p>
      </dgm:t>
    </dgm:pt>
    <dgm:pt modelId="{14C1CAB2-FFD4-4978-B67D-633EE836FB04}" type="parTrans" cxnId="{C3D03196-51B7-4248-917A-156298438F03}">
      <dgm:prSet/>
      <dgm:spPr/>
      <dgm:t>
        <a:bodyPr/>
        <a:lstStyle/>
        <a:p>
          <a:endParaRPr lang="tr-TR"/>
        </a:p>
      </dgm:t>
    </dgm:pt>
    <dgm:pt modelId="{6427805A-EB2F-442A-B67B-6919C4E8EB68}" type="sibTrans" cxnId="{C3D03196-51B7-4248-917A-156298438F03}">
      <dgm:prSet/>
      <dgm:spPr/>
      <dgm:t>
        <a:bodyPr/>
        <a:lstStyle/>
        <a:p>
          <a:endParaRPr lang="tr-TR"/>
        </a:p>
      </dgm:t>
    </dgm:pt>
    <dgm:pt modelId="{718323AC-573C-4B26-9D5D-67D160363301}">
      <dgm:prSet phldrT="[Metin]"/>
      <dgm:spPr/>
      <dgm:t>
        <a:bodyPr/>
        <a:lstStyle/>
        <a:p>
          <a:r>
            <a:rPr lang="tr-TR" dirty="0"/>
            <a:t>Action</a:t>
          </a:r>
        </a:p>
      </dgm:t>
    </dgm:pt>
    <dgm:pt modelId="{F574E654-C104-436E-B7A2-C6797813F030}" type="parTrans" cxnId="{C770DC4D-9DDB-4558-B940-0C2F2D69F67E}">
      <dgm:prSet/>
      <dgm:spPr/>
      <dgm:t>
        <a:bodyPr/>
        <a:lstStyle/>
        <a:p>
          <a:endParaRPr lang="tr-TR"/>
        </a:p>
      </dgm:t>
    </dgm:pt>
    <dgm:pt modelId="{C081F219-8B0C-418F-B09C-F84FF2EF9B9B}" type="sibTrans" cxnId="{C770DC4D-9DDB-4558-B940-0C2F2D69F67E}">
      <dgm:prSet/>
      <dgm:spPr/>
      <dgm:t>
        <a:bodyPr/>
        <a:lstStyle/>
        <a:p>
          <a:endParaRPr lang="tr-TR"/>
        </a:p>
      </dgm:t>
    </dgm:pt>
    <dgm:pt modelId="{7B953374-0572-4602-9CBE-E5F834CDB117}">
      <dgm:prSet phldrT="[Metin]"/>
      <dgm:spPr/>
      <dgm:t>
        <a:bodyPr/>
        <a:lstStyle/>
        <a:p>
          <a:r>
            <a:rPr lang="tr-TR"/>
            <a:t>KA205- Strategic Partnerships for Youth</a:t>
          </a:r>
          <a:endParaRPr lang="tr-TR" dirty="0"/>
        </a:p>
      </dgm:t>
    </dgm:pt>
    <dgm:pt modelId="{8AFE9BE1-CF25-4ECB-9F8C-EE22731EBE45}" type="parTrans" cxnId="{50F82D36-B11F-4742-A2FC-FABFB94A24E7}">
      <dgm:prSet/>
      <dgm:spPr/>
      <dgm:t>
        <a:bodyPr/>
        <a:lstStyle/>
        <a:p>
          <a:endParaRPr lang="tr-TR"/>
        </a:p>
      </dgm:t>
    </dgm:pt>
    <dgm:pt modelId="{B0ACAB86-D8B0-42CB-8592-49A7FEBA197B}" type="sibTrans" cxnId="{50F82D36-B11F-4742-A2FC-FABFB94A24E7}">
      <dgm:prSet/>
      <dgm:spPr/>
      <dgm:t>
        <a:bodyPr/>
        <a:lstStyle/>
        <a:p>
          <a:endParaRPr lang="tr-TR"/>
        </a:p>
      </dgm:t>
    </dgm:pt>
    <dgm:pt modelId="{76AB2788-7F5A-4E85-9740-B3E54BECFF64}">
      <dgm:prSet phldrT="[Metin]"/>
      <dgm:spPr/>
      <dgm:t>
        <a:bodyPr/>
        <a:lstStyle/>
        <a:p>
          <a:r>
            <a:rPr lang="en-US"/>
            <a:t>Cooperation for innovation and the exchange of </a:t>
          </a:r>
          <a:r>
            <a:rPr lang="tr-TR"/>
            <a:t>g</a:t>
          </a:r>
          <a:r>
            <a:rPr lang="en-US"/>
            <a:t>ood practices</a:t>
          </a:r>
          <a:endParaRPr lang="tr-TR" dirty="0"/>
        </a:p>
      </dgm:t>
    </dgm:pt>
    <dgm:pt modelId="{019525E9-D6FE-4B46-8FE7-B617F7884F8F}" type="parTrans" cxnId="{A14BF68B-0949-446D-8521-9E965CC49C1E}">
      <dgm:prSet/>
      <dgm:spPr/>
      <dgm:t>
        <a:bodyPr/>
        <a:lstStyle/>
        <a:p>
          <a:endParaRPr lang="tr-TR"/>
        </a:p>
      </dgm:t>
    </dgm:pt>
    <dgm:pt modelId="{2D927C2D-4CE2-46A4-9D0B-D7A20B40E5C8}" type="sibTrans" cxnId="{A14BF68B-0949-446D-8521-9E965CC49C1E}">
      <dgm:prSet/>
      <dgm:spPr/>
      <dgm:t>
        <a:bodyPr/>
        <a:lstStyle/>
        <a:p>
          <a:endParaRPr lang="tr-TR"/>
        </a:p>
      </dgm:t>
    </dgm:pt>
    <dgm:pt modelId="{8CD6559B-D7AE-43F6-9881-0A02BD3BDD75}" type="pres">
      <dgm:prSet presAssocID="{CD1875C6-2398-4FA3-B355-B50F50D68DFD}" presName="Name0" presStyleCnt="0">
        <dgm:presLayoutVars>
          <dgm:dir/>
          <dgm:animLvl val="lvl"/>
          <dgm:resizeHandles val="exact"/>
        </dgm:presLayoutVars>
      </dgm:prSet>
      <dgm:spPr/>
    </dgm:pt>
    <dgm:pt modelId="{88F3E698-92E7-485A-8FD4-B664637D3358}" type="pres">
      <dgm:prSet presAssocID="{A561D9DD-B301-4C04-B2E9-7B9DA48D53C3}" presName="linNode" presStyleCnt="0"/>
      <dgm:spPr/>
    </dgm:pt>
    <dgm:pt modelId="{CBCEE76D-351E-43B5-939F-83CE8608B829}" type="pres">
      <dgm:prSet presAssocID="{A561D9DD-B301-4C04-B2E9-7B9DA48D53C3}" presName="parentText" presStyleLbl="node1" presStyleIdx="0" presStyleCnt="3" custScaleX="85862" custScaleY="71534">
        <dgm:presLayoutVars>
          <dgm:chMax val="1"/>
          <dgm:bulletEnabled val="1"/>
        </dgm:presLayoutVars>
      </dgm:prSet>
      <dgm:spPr/>
    </dgm:pt>
    <dgm:pt modelId="{2A185365-047A-4EC4-9145-6EFCC6CB60C9}" type="pres">
      <dgm:prSet presAssocID="{A561D9DD-B301-4C04-B2E9-7B9DA48D53C3}" presName="descendantText" presStyleLbl="alignAccFollowNode1" presStyleIdx="0" presStyleCnt="3">
        <dgm:presLayoutVars>
          <dgm:bulletEnabled val="1"/>
        </dgm:presLayoutVars>
      </dgm:prSet>
      <dgm:spPr/>
    </dgm:pt>
    <dgm:pt modelId="{CC42E1CF-571F-4F46-87E8-5E2053FE378B}" type="pres">
      <dgm:prSet presAssocID="{0ED72A66-1A72-447C-908C-2EF59234AAC2}" presName="sp" presStyleCnt="0"/>
      <dgm:spPr/>
    </dgm:pt>
    <dgm:pt modelId="{8A412520-56F5-46A5-8573-B7E728B6EFD9}" type="pres">
      <dgm:prSet presAssocID="{0FEA6BA8-9EAB-45AB-80C7-8DEB90D5E471}" presName="linNode" presStyleCnt="0"/>
      <dgm:spPr/>
    </dgm:pt>
    <dgm:pt modelId="{C1A65CC5-0740-4115-8A65-21C5781F069D}" type="pres">
      <dgm:prSet presAssocID="{0FEA6BA8-9EAB-45AB-80C7-8DEB90D5E471}" presName="parentText" presStyleLbl="node1" presStyleIdx="1" presStyleCnt="3" custScaleX="84992" custScaleY="66117">
        <dgm:presLayoutVars>
          <dgm:chMax val="1"/>
          <dgm:bulletEnabled val="1"/>
        </dgm:presLayoutVars>
      </dgm:prSet>
      <dgm:spPr/>
    </dgm:pt>
    <dgm:pt modelId="{EB3F361B-A135-4D8A-8373-6EC40A7559FF}" type="pres">
      <dgm:prSet presAssocID="{0FEA6BA8-9EAB-45AB-80C7-8DEB90D5E471}" presName="descendantText" presStyleLbl="alignAccFollowNode1" presStyleIdx="1" presStyleCnt="3" custLinFactNeighborY="0">
        <dgm:presLayoutVars>
          <dgm:bulletEnabled val="1"/>
        </dgm:presLayoutVars>
      </dgm:prSet>
      <dgm:spPr/>
    </dgm:pt>
    <dgm:pt modelId="{19B729D8-D8B1-4C95-9ADC-047C3782B535}" type="pres">
      <dgm:prSet presAssocID="{72E45A0C-1D8B-416A-9218-595C281EE9D2}" presName="sp" presStyleCnt="0"/>
      <dgm:spPr/>
    </dgm:pt>
    <dgm:pt modelId="{032977C7-3A7C-4AA7-B856-C5B7DC2BFBCB}" type="pres">
      <dgm:prSet presAssocID="{718323AC-573C-4B26-9D5D-67D160363301}" presName="linNode" presStyleCnt="0"/>
      <dgm:spPr/>
    </dgm:pt>
    <dgm:pt modelId="{5B822F04-E21C-45D4-861F-267A11509B22}" type="pres">
      <dgm:prSet presAssocID="{718323AC-573C-4B26-9D5D-67D160363301}" presName="parentText" presStyleLbl="node1" presStyleIdx="2" presStyleCnt="3" custScaleX="85862" custScaleY="67281">
        <dgm:presLayoutVars>
          <dgm:chMax val="1"/>
          <dgm:bulletEnabled val="1"/>
        </dgm:presLayoutVars>
      </dgm:prSet>
      <dgm:spPr/>
    </dgm:pt>
    <dgm:pt modelId="{15519F80-EDA6-4BD5-89C6-4486578092CD}" type="pres">
      <dgm:prSet presAssocID="{718323AC-573C-4B26-9D5D-67D160363301}" presName="descendantText" presStyleLbl="alignAccFollowNode1" presStyleIdx="2" presStyleCnt="3">
        <dgm:presLayoutVars>
          <dgm:bulletEnabled val="1"/>
        </dgm:presLayoutVars>
      </dgm:prSet>
      <dgm:spPr/>
    </dgm:pt>
  </dgm:ptLst>
  <dgm:cxnLst>
    <dgm:cxn modelId="{50F82D36-B11F-4742-A2FC-FABFB94A24E7}" srcId="{718323AC-573C-4B26-9D5D-67D160363301}" destId="{7B953374-0572-4602-9CBE-E5F834CDB117}" srcOrd="0" destOrd="0" parTransId="{8AFE9BE1-CF25-4ECB-9F8C-EE22731EBE45}" sibTransId="{B0ACAB86-D8B0-42CB-8592-49A7FEBA197B}"/>
    <dgm:cxn modelId="{510E5537-4860-4D1B-9FD8-06BC617809D4}" type="presOf" srcId="{76AB2788-7F5A-4E85-9740-B3E54BECFF64}" destId="{EB3F361B-A135-4D8A-8373-6EC40A7559FF}" srcOrd="0" destOrd="1" presId="urn:microsoft.com/office/officeart/2005/8/layout/vList5"/>
    <dgm:cxn modelId="{A1ACD764-F434-419A-9863-095EC0A9179D}" srcId="{A561D9DD-B301-4C04-B2E9-7B9DA48D53C3}" destId="{B02AA159-9E37-4094-B47B-AFB32B434A71}" srcOrd="0" destOrd="0" parTransId="{18EB070B-A493-4B25-9D3D-C47014AE9E1A}" sibTransId="{EB2EED88-FCA1-43D5-B7AE-926E7E3DAF26}"/>
    <dgm:cxn modelId="{C770DC4D-9DDB-4558-B940-0C2F2D69F67E}" srcId="{CD1875C6-2398-4FA3-B355-B50F50D68DFD}" destId="{718323AC-573C-4B26-9D5D-67D160363301}" srcOrd="2" destOrd="0" parTransId="{F574E654-C104-436E-B7A2-C6797813F030}" sibTransId="{C081F219-8B0C-418F-B09C-F84FF2EF9B9B}"/>
    <dgm:cxn modelId="{1CC7BD72-5E3C-4898-A9EE-B0E1E46A5624}" type="presOf" srcId="{B5E4F30D-01FC-4307-A150-9A1D8D3954DE}" destId="{EB3F361B-A135-4D8A-8373-6EC40A7559FF}" srcOrd="0" destOrd="0" presId="urn:microsoft.com/office/officeart/2005/8/layout/vList5"/>
    <dgm:cxn modelId="{A14BF68B-0949-446D-8521-9E965CC49C1E}" srcId="{0FEA6BA8-9EAB-45AB-80C7-8DEB90D5E471}" destId="{76AB2788-7F5A-4E85-9740-B3E54BECFF64}" srcOrd="1" destOrd="0" parTransId="{019525E9-D6FE-4B46-8FE7-B617F7884F8F}" sibTransId="{2D927C2D-4CE2-46A4-9D0B-D7A20B40E5C8}"/>
    <dgm:cxn modelId="{C3D03196-51B7-4248-917A-156298438F03}" srcId="{0FEA6BA8-9EAB-45AB-80C7-8DEB90D5E471}" destId="{B5E4F30D-01FC-4307-A150-9A1D8D3954DE}" srcOrd="0" destOrd="0" parTransId="{14C1CAB2-FFD4-4978-B67D-633EE836FB04}" sibTransId="{6427805A-EB2F-442A-B67B-6919C4E8EB68}"/>
    <dgm:cxn modelId="{4BC53B96-D9B8-43AF-9232-17F2D249A785}" type="presOf" srcId="{B02AA159-9E37-4094-B47B-AFB32B434A71}" destId="{2A185365-047A-4EC4-9145-6EFCC6CB60C9}" srcOrd="0" destOrd="0" presId="urn:microsoft.com/office/officeart/2005/8/layout/vList5"/>
    <dgm:cxn modelId="{B44E18AA-90B4-4ED3-A106-9D068DB93AF1}" type="presOf" srcId="{7B953374-0572-4602-9CBE-E5F834CDB117}" destId="{15519F80-EDA6-4BD5-89C6-4486578092CD}" srcOrd="0" destOrd="0" presId="urn:microsoft.com/office/officeart/2005/8/layout/vList5"/>
    <dgm:cxn modelId="{22A6A8AC-50FE-4804-B846-4F0583806F0D}" type="presOf" srcId="{A561D9DD-B301-4C04-B2E9-7B9DA48D53C3}" destId="{CBCEE76D-351E-43B5-939F-83CE8608B829}" srcOrd="0" destOrd="0" presId="urn:microsoft.com/office/officeart/2005/8/layout/vList5"/>
    <dgm:cxn modelId="{CB65F9B3-5FB8-4747-ABBC-7EFE3D684744}" srcId="{CD1875C6-2398-4FA3-B355-B50F50D68DFD}" destId="{A561D9DD-B301-4C04-B2E9-7B9DA48D53C3}" srcOrd="0" destOrd="0" parTransId="{694D34FE-DFAC-4B56-826A-7FDD0927CC57}" sibTransId="{0ED72A66-1A72-447C-908C-2EF59234AAC2}"/>
    <dgm:cxn modelId="{737521CF-68DF-4C87-9ACA-E87C740BDE26}" type="presOf" srcId="{718323AC-573C-4B26-9D5D-67D160363301}" destId="{5B822F04-E21C-45D4-861F-267A11509B22}" srcOrd="0" destOrd="0" presId="urn:microsoft.com/office/officeart/2005/8/layout/vList5"/>
    <dgm:cxn modelId="{0FC613E3-FD49-4F05-BE44-CAB786DFF70C}" type="presOf" srcId="{0FEA6BA8-9EAB-45AB-80C7-8DEB90D5E471}" destId="{C1A65CC5-0740-4115-8A65-21C5781F069D}" srcOrd="0" destOrd="0" presId="urn:microsoft.com/office/officeart/2005/8/layout/vList5"/>
    <dgm:cxn modelId="{638550E6-BEF1-4C4E-80F6-52D16F738759}" srcId="{CD1875C6-2398-4FA3-B355-B50F50D68DFD}" destId="{0FEA6BA8-9EAB-45AB-80C7-8DEB90D5E471}" srcOrd="1" destOrd="0" parTransId="{5AE031EF-C71C-4FAF-A092-7451867A9D60}" sibTransId="{72E45A0C-1D8B-416A-9218-595C281EE9D2}"/>
    <dgm:cxn modelId="{797514F9-935C-498C-878F-08208E43E264}" type="presOf" srcId="{CD1875C6-2398-4FA3-B355-B50F50D68DFD}" destId="{8CD6559B-D7AE-43F6-9881-0A02BD3BDD75}" srcOrd="0" destOrd="0" presId="urn:microsoft.com/office/officeart/2005/8/layout/vList5"/>
    <dgm:cxn modelId="{486F9A6F-097E-4D2A-BBFA-E8B14D962E51}" type="presParOf" srcId="{8CD6559B-D7AE-43F6-9881-0A02BD3BDD75}" destId="{88F3E698-92E7-485A-8FD4-B664637D3358}" srcOrd="0" destOrd="0" presId="urn:microsoft.com/office/officeart/2005/8/layout/vList5"/>
    <dgm:cxn modelId="{510B6841-F80D-43E2-A7BD-B6D49F470BB9}" type="presParOf" srcId="{88F3E698-92E7-485A-8FD4-B664637D3358}" destId="{CBCEE76D-351E-43B5-939F-83CE8608B829}" srcOrd="0" destOrd="0" presId="urn:microsoft.com/office/officeart/2005/8/layout/vList5"/>
    <dgm:cxn modelId="{4FE6EB30-93E5-4376-B73C-4DF9E15577F0}" type="presParOf" srcId="{88F3E698-92E7-485A-8FD4-B664637D3358}" destId="{2A185365-047A-4EC4-9145-6EFCC6CB60C9}" srcOrd="1" destOrd="0" presId="urn:microsoft.com/office/officeart/2005/8/layout/vList5"/>
    <dgm:cxn modelId="{52E048DE-2F4E-4B71-8805-ADE10F997186}" type="presParOf" srcId="{8CD6559B-D7AE-43F6-9881-0A02BD3BDD75}" destId="{CC42E1CF-571F-4F46-87E8-5E2053FE378B}" srcOrd="1" destOrd="0" presId="urn:microsoft.com/office/officeart/2005/8/layout/vList5"/>
    <dgm:cxn modelId="{6A990CBB-A823-4190-A027-9585A4474CCC}" type="presParOf" srcId="{8CD6559B-D7AE-43F6-9881-0A02BD3BDD75}" destId="{8A412520-56F5-46A5-8573-B7E728B6EFD9}" srcOrd="2" destOrd="0" presId="urn:microsoft.com/office/officeart/2005/8/layout/vList5"/>
    <dgm:cxn modelId="{0CA0F5DF-BD00-4562-8029-A8C7144D5DCC}" type="presParOf" srcId="{8A412520-56F5-46A5-8573-B7E728B6EFD9}" destId="{C1A65CC5-0740-4115-8A65-21C5781F069D}" srcOrd="0" destOrd="0" presId="urn:microsoft.com/office/officeart/2005/8/layout/vList5"/>
    <dgm:cxn modelId="{24919748-CEC7-4D58-8F37-97E4AECC0B4D}" type="presParOf" srcId="{8A412520-56F5-46A5-8573-B7E728B6EFD9}" destId="{EB3F361B-A135-4D8A-8373-6EC40A7559FF}" srcOrd="1" destOrd="0" presId="urn:microsoft.com/office/officeart/2005/8/layout/vList5"/>
    <dgm:cxn modelId="{45565F70-3309-4171-BF6A-DB776EE49CD9}" type="presParOf" srcId="{8CD6559B-D7AE-43F6-9881-0A02BD3BDD75}" destId="{19B729D8-D8B1-4C95-9ADC-047C3782B535}" srcOrd="3" destOrd="0" presId="urn:microsoft.com/office/officeart/2005/8/layout/vList5"/>
    <dgm:cxn modelId="{6682823F-50B2-4B66-965D-2A0F4E294837}" type="presParOf" srcId="{8CD6559B-D7AE-43F6-9881-0A02BD3BDD75}" destId="{032977C7-3A7C-4AA7-B856-C5B7DC2BFBCB}" srcOrd="4" destOrd="0" presId="urn:microsoft.com/office/officeart/2005/8/layout/vList5"/>
    <dgm:cxn modelId="{656B60CE-A99A-4873-A015-E8A7F0FD898B}" type="presParOf" srcId="{032977C7-3A7C-4AA7-B856-C5B7DC2BFBCB}" destId="{5B822F04-E21C-45D4-861F-267A11509B22}" srcOrd="0" destOrd="0" presId="urn:microsoft.com/office/officeart/2005/8/layout/vList5"/>
    <dgm:cxn modelId="{8458F252-90E4-49E9-92FD-07B2E1F55E24}" type="presParOf" srcId="{032977C7-3A7C-4AA7-B856-C5B7DC2BFBCB}" destId="{15519F80-EDA6-4BD5-89C6-4486578092CD}" srcOrd="1"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07E4F9-FE01-4F1B-B27D-1098C2BBAA05}" type="doc">
      <dgm:prSet loTypeId="urn:microsoft.com/office/officeart/2008/layout/VerticalCurvedList" loCatId="list" qsTypeId="urn:microsoft.com/office/officeart/2005/8/quickstyle/simple4" qsCatId="simple" csTypeId="urn:microsoft.com/office/officeart/2005/8/colors/accent5_5" csCatId="accent5" phldr="1"/>
      <dgm:spPr/>
      <dgm:t>
        <a:bodyPr/>
        <a:lstStyle/>
        <a:p>
          <a:endParaRPr lang="tr-TR"/>
        </a:p>
      </dgm:t>
    </dgm:pt>
    <dgm:pt modelId="{55C8852C-23C7-4E29-8966-F728F27E91E2}">
      <dgm:prSet phldrT="[Metin]"/>
      <dgm:spPr/>
      <dgm:t>
        <a:bodyPr/>
        <a:lstStyle/>
        <a:p>
          <a:r>
            <a:rPr lang="en-IE" dirty="0"/>
            <a:t>Projects are expected to include: </a:t>
          </a:r>
        </a:p>
        <a:p>
          <a:pPr rtl="0"/>
          <a:r>
            <a:rPr lang="en-IE" b="1" dirty="0"/>
            <a:t>Development, transfer and/or implementation of innovative practices </a:t>
          </a:r>
          <a:endParaRPr lang="tr-TR" dirty="0"/>
        </a:p>
      </dgm:t>
    </dgm:pt>
    <dgm:pt modelId="{442100E5-C345-4762-921F-8F633C8361BA}" type="parTrans" cxnId="{7482A2D4-6DEB-4CD4-BE6F-E723CD7E493B}">
      <dgm:prSet/>
      <dgm:spPr/>
      <dgm:t>
        <a:bodyPr/>
        <a:lstStyle/>
        <a:p>
          <a:endParaRPr lang="tr-TR"/>
        </a:p>
      </dgm:t>
    </dgm:pt>
    <dgm:pt modelId="{5911EEC2-64DA-4706-A87B-7AEAED6B7AA1}" type="sibTrans" cxnId="{7482A2D4-6DEB-4CD4-BE6F-E723CD7E493B}">
      <dgm:prSet/>
      <dgm:spPr/>
      <dgm:t>
        <a:bodyPr/>
        <a:lstStyle/>
        <a:p>
          <a:endParaRPr lang="tr-TR"/>
        </a:p>
      </dgm:t>
    </dgm:pt>
    <dgm:pt modelId="{6D006D3A-EBCD-48F2-BD4E-CAC244E928A1}">
      <dgm:prSet phldrT="[Metin]"/>
      <dgm:spPr/>
      <dgm:t>
        <a:bodyPr/>
        <a:lstStyle/>
        <a:p>
          <a:r>
            <a:rPr lang="en-IE"/>
            <a:t>Projects are expected to achieve: </a:t>
          </a:r>
        </a:p>
        <a:p>
          <a:pPr rtl="0"/>
          <a:r>
            <a:rPr lang="en-IE" b="1"/>
            <a:t>Positive and long-lasting effects on the participating organisations</a:t>
          </a:r>
          <a:endParaRPr lang="tr-TR" dirty="0"/>
        </a:p>
      </dgm:t>
    </dgm:pt>
    <dgm:pt modelId="{2C42860C-CFD4-4416-BD90-7DF5804B5EFC}" type="parTrans" cxnId="{65E3149D-B6D9-4D53-BB03-F6F547A8D1EA}">
      <dgm:prSet/>
      <dgm:spPr/>
      <dgm:t>
        <a:bodyPr/>
        <a:lstStyle/>
        <a:p>
          <a:endParaRPr lang="tr-TR"/>
        </a:p>
      </dgm:t>
    </dgm:pt>
    <dgm:pt modelId="{70DA794E-4230-40ED-8326-8A6C6305E99E}" type="sibTrans" cxnId="{65E3149D-B6D9-4D53-BB03-F6F547A8D1EA}">
      <dgm:prSet/>
      <dgm:spPr/>
      <dgm:t>
        <a:bodyPr/>
        <a:lstStyle/>
        <a:p>
          <a:endParaRPr lang="tr-TR"/>
        </a:p>
      </dgm:t>
    </dgm:pt>
    <dgm:pt modelId="{CF056B96-BDAE-488B-865C-5DB7D3EBCA8C}" type="pres">
      <dgm:prSet presAssocID="{7A07E4F9-FE01-4F1B-B27D-1098C2BBAA05}" presName="Name0" presStyleCnt="0">
        <dgm:presLayoutVars>
          <dgm:chMax val="7"/>
          <dgm:chPref val="7"/>
          <dgm:dir/>
        </dgm:presLayoutVars>
      </dgm:prSet>
      <dgm:spPr/>
    </dgm:pt>
    <dgm:pt modelId="{3D8719C2-C482-404D-B5EA-36848C3C784A}" type="pres">
      <dgm:prSet presAssocID="{7A07E4F9-FE01-4F1B-B27D-1098C2BBAA05}" presName="Name1" presStyleCnt="0"/>
      <dgm:spPr/>
    </dgm:pt>
    <dgm:pt modelId="{EC25147D-E538-4017-8E41-A8ABD29CBDAB}" type="pres">
      <dgm:prSet presAssocID="{7A07E4F9-FE01-4F1B-B27D-1098C2BBAA05}" presName="cycle" presStyleCnt="0"/>
      <dgm:spPr/>
    </dgm:pt>
    <dgm:pt modelId="{846D21AF-2A53-40C3-8FEC-C3B36C7868A6}" type="pres">
      <dgm:prSet presAssocID="{7A07E4F9-FE01-4F1B-B27D-1098C2BBAA05}" presName="srcNode" presStyleLbl="node1" presStyleIdx="0" presStyleCnt="2"/>
      <dgm:spPr/>
    </dgm:pt>
    <dgm:pt modelId="{6882DA9D-CF3B-44C3-B901-0F7947BCC9A7}" type="pres">
      <dgm:prSet presAssocID="{7A07E4F9-FE01-4F1B-B27D-1098C2BBAA05}" presName="conn" presStyleLbl="parChTrans1D2" presStyleIdx="0" presStyleCnt="1"/>
      <dgm:spPr/>
    </dgm:pt>
    <dgm:pt modelId="{F79CBDDC-0AAA-46E0-81DE-E76898221E66}" type="pres">
      <dgm:prSet presAssocID="{7A07E4F9-FE01-4F1B-B27D-1098C2BBAA05}" presName="extraNode" presStyleLbl="node1" presStyleIdx="0" presStyleCnt="2"/>
      <dgm:spPr/>
    </dgm:pt>
    <dgm:pt modelId="{64AE346A-1B1B-45EA-B1C6-32A5D2BE4F6F}" type="pres">
      <dgm:prSet presAssocID="{7A07E4F9-FE01-4F1B-B27D-1098C2BBAA05}" presName="dstNode" presStyleLbl="node1" presStyleIdx="0" presStyleCnt="2"/>
      <dgm:spPr/>
    </dgm:pt>
    <dgm:pt modelId="{82C93FF6-8205-4D0E-A5FA-DC13B6352927}" type="pres">
      <dgm:prSet presAssocID="{55C8852C-23C7-4E29-8966-F728F27E91E2}" presName="text_1" presStyleLbl="node1" presStyleIdx="0" presStyleCnt="2">
        <dgm:presLayoutVars>
          <dgm:bulletEnabled val="1"/>
        </dgm:presLayoutVars>
      </dgm:prSet>
      <dgm:spPr/>
    </dgm:pt>
    <dgm:pt modelId="{17FAD055-B8E8-4FE5-ABC3-750BCAC857A6}" type="pres">
      <dgm:prSet presAssocID="{55C8852C-23C7-4E29-8966-F728F27E91E2}" presName="accent_1" presStyleCnt="0"/>
      <dgm:spPr/>
    </dgm:pt>
    <dgm:pt modelId="{26F0585C-7D1D-4C28-971D-CBA1FF3F7559}" type="pres">
      <dgm:prSet presAssocID="{55C8852C-23C7-4E29-8966-F728F27E91E2}" presName="accentRepeatNode" presStyleLbl="solidFgAcc1" presStyleIdx="0" presStyleCnt="2"/>
      <dgm:spPr/>
    </dgm:pt>
    <dgm:pt modelId="{7D49BAF4-3773-4C0D-BAB1-059AC71E1972}" type="pres">
      <dgm:prSet presAssocID="{6D006D3A-EBCD-48F2-BD4E-CAC244E928A1}" presName="text_2" presStyleLbl="node1" presStyleIdx="1" presStyleCnt="2">
        <dgm:presLayoutVars>
          <dgm:bulletEnabled val="1"/>
        </dgm:presLayoutVars>
      </dgm:prSet>
      <dgm:spPr/>
    </dgm:pt>
    <dgm:pt modelId="{BC8ACBD1-4CBA-4A71-9F73-2410E0B9A36E}" type="pres">
      <dgm:prSet presAssocID="{6D006D3A-EBCD-48F2-BD4E-CAC244E928A1}" presName="accent_2" presStyleCnt="0"/>
      <dgm:spPr/>
    </dgm:pt>
    <dgm:pt modelId="{2E7ABEA0-2CDD-4CA9-AFFF-A736D80D1143}" type="pres">
      <dgm:prSet presAssocID="{6D006D3A-EBCD-48F2-BD4E-CAC244E928A1}" presName="accentRepeatNode" presStyleLbl="solidFgAcc1" presStyleIdx="1" presStyleCnt="2"/>
      <dgm:spPr/>
    </dgm:pt>
  </dgm:ptLst>
  <dgm:cxnLst>
    <dgm:cxn modelId="{96FBCF14-A096-4919-99E0-0E3FAD2ABC8F}" type="presOf" srcId="{6D006D3A-EBCD-48F2-BD4E-CAC244E928A1}" destId="{7D49BAF4-3773-4C0D-BAB1-059AC71E1972}" srcOrd="0" destOrd="0" presId="urn:microsoft.com/office/officeart/2008/layout/VerticalCurvedList"/>
    <dgm:cxn modelId="{A541C565-FDF4-45D0-97ED-CEB540554666}" type="presOf" srcId="{55C8852C-23C7-4E29-8966-F728F27E91E2}" destId="{82C93FF6-8205-4D0E-A5FA-DC13B6352927}" srcOrd="0" destOrd="0" presId="urn:microsoft.com/office/officeart/2008/layout/VerticalCurvedList"/>
    <dgm:cxn modelId="{8C40574C-4BB9-47A4-B910-1B1F940D4542}" type="presOf" srcId="{5911EEC2-64DA-4706-A87B-7AEAED6B7AA1}" destId="{6882DA9D-CF3B-44C3-B901-0F7947BCC9A7}" srcOrd="0" destOrd="0" presId="urn:microsoft.com/office/officeart/2008/layout/VerticalCurvedList"/>
    <dgm:cxn modelId="{65E3149D-B6D9-4D53-BB03-F6F547A8D1EA}" srcId="{7A07E4F9-FE01-4F1B-B27D-1098C2BBAA05}" destId="{6D006D3A-EBCD-48F2-BD4E-CAC244E928A1}" srcOrd="1" destOrd="0" parTransId="{2C42860C-CFD4-4416-BD90-7DF5804B5EFC}" sibTransId="{70DA794E-4230-40ED-8326-8A6C6305E99E}"/>
    <dgm:cxn modelId="{FC0A98A8-44FB-46DA-823D-2E988935C55A}" type="presOf" srcId="{7A07E4F9-FE01-4F1B-B27D-1098C2BBAA05}" destId="{CF056B96-BDAE-488B-865C-5DB7D3EBCA8C}" srcOrd="0" destOrd="0" presId="urn:microsoft.com/office/officeart/2008/layout/VerticalCurvedList"/>
    <dgm:cxn modelId="{7482A2D4-6DEB-4CD4-BE6F-E723CD7E493B}" srcId="{7A07E4F9-FE01-4F1B-B27D-1098C2BBAA05}" destId="{55C8852C-23C7-4E29-8966-F728F27E91E2}" srcOrd="0" destOrd="0" parTransId="{442100E5-C345-4762-921F-8F633C8361BA}" sibTransId="{5911EEC2-64DA-4706-A87B-7AEAED6B7AA1}"/>
    <dgm:cxn modelId="{B252AA6D-0F7A-4AA4-BBC6-6F82DB5297E6}" type="presParOf" srcId="{CF056B96-BDAE-488B-865C-5DB7D3EBCA8C}" destId="{3D8719C2-C482-404D-B5EA-36848C3C784A}" srcOrd="0" destOrd="0" presId="urn:microsoft.com/office/officeart/2008/layout/VerticalCurvedList"/>
    <dgm:cxn modelId="{CB82F871-59F4-464E-B1E6-0E010FC49824}" type="presParOf" srcId="{3D8719C2-C482-404D-B5EA-36848C3C784A}" destId="{EC25147D-E538-4017-8E41-A8ABD29CBDAB}" srcOrd="0" destOrd="0" presId="urn:microsoft.com/office/officeart/2008/layout/VerticalCurvedList"/>
    <dgm:cxn modelId="{ABB61C48-1584-43AD-A7E4-8AD63446647A}" type="presParOf" srcId="{EC25147D-E538-4017-8E41-A8ABD29CBDAB}" destId="{846D21AF-2A53-40C3-8FEC-C3B36C7868A6}" srcOrd="0" destOrd="0" presId="urn:microsoft.com/office/officeart/2008/layout/VerticalCurvedList"/>
    <dgm:cxn modelId="{D4C190C1-2F54-4B2C-AAF3-75997892DFED}" type="presParOf" srcId="{EC25147D-E538-4017-8E41-A8ABD29CBDAB}" destId="{6882DA9D-CF3B-44C3-B901-0F7947BCC9A7}" srcOrd="1" destOrd="0" presId="urn:microsoft.com/office/officeart/2008/layout/VerticalCurvedList"/>
    <dgm:cxn modelId="{CBEF3F27-6C1D-4D31-ABC0-B62F8EADBD47}" type="presParOf" srcId="{EC25147D-E538-4017-8E41-A8ABD29CBDAB}" destId="{F79CBDDC-0AAA-46E0-81DE-E76898221E66}" srcOrd="2" destOrd="0" presId="urn:microsoft.com/office/officeart/2008/layout/VerticalCurvedList"/>
    <dgm:cxn modelId="{635EDE43-2C71-436D-9081-86DBB1F82D72}" type="presParOf" srcId="{EC25147D-E538-4017-8E41-A8ABD29CBDAB}" destId="{64AE346A-1B1B-45EA-B1C6-32A5D2BE4F6F}" srcOrd="3" destOrd="0" presId="urn:microsoft.com/office/officeart/2008/layout/VerticalCurvedList"/>
    <dgm:cxn modelId="{B8396CE4-0EA5-4D49-BA50-1D4D69D93CFC}" type="presParOf" srcId="{3D8719C2-C482-404D-B5EA-36848C3C784A}" destId="{82C93FF6-8205-4D0E-A5FA-DC13B6352927}" srcOrd="1" destOrd="0" presId="urn:microsoft.com/office/officeart/2008/layout/VerticalCurvedList"/>
    <dgm:cxn modelId="{A8B132A4-5913-4870-B74A-5A81AA67F29A}" type="presParOf" srcId="{3D8719C2-C482-404D-B5EA-36848C3C784A}" destId="{17FAD055-B8E8-4FE5-ABC3-750BCAC857A6}" srcOrd="2" destOrd="0" presId="urn:microsoft.com/office/officeart/2008/layout/VerticalCurvedList"/>
    <dgm:cxn modelId="{02547647-DAEF-4AA1-8B23-59A6C52C3FAD}" type="presParOf" srcId="{17FAD055-B8E8-4FE5-ABC3-750BCAC857A6}" destId="{26F0585C-7D1D-4C28-971D-CBA1FF3F7559}" srcOrd="0" destOrd="0" presId="urn:microsoft.com/office/officeart/2008/layout/VerticalCurvedList"/>
    <dgm:cxn modelId="{2CBB361E-5D66-4FEE-A193-5F8F273BD639}" type="presParOf" srcId="{3D8719C2-C482-404D-B5EA-36848C3C784A}" destId="{7D49BAF4-3773-4C0D-BAB1-059AC71E1972}" srcOrd="3" destOrd="0" presId="urn:microsoft.com/office/officeart/2008/layout/VerticalCurvedList"/>
    <dgm:cxn modelId="{6903CD79-FEB0-49F8-B86B-97C90B7A5044}" type="presParOf" srcId="{3D8719C2-C482-404D-B5EA-36848C3C784A}" destId="{BC8ACBD1-4CBA-4A71-9F73-2410E0B9A36E}" srcOrd="4" destOrd="0" presId="urn:microsoft.com/office/officeart/2008/layout/VerticalCurvedList"/>
    <dgm:cxn modelId="{D51164FB-BBD3-4FA3-8C18-9701C59F3792}" type="presParOf" srcId="{BC8ACBD1-4CBA-4A71-9F73-2410E0B9A36E}" destId="{2E7ABEA0-2CDD-4CA9-AFFF-A736D80D114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CA6477-FF2A-496D-B481-AFD3E0C398E5}"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tr-TR"/>
        </a:p>
      </dgm:t>
    </dgm:pt>
    <dgm:pt modelId="{0DE70B4D-BABA-4063-AFA4-C753A38B5959}">
      <dgm:prSet custT="1"/>
      <dgm:spPr/>
      <dgm:t>
        <a:bodyPr/>
        <a:lstStyle/>
        <a:p>
          <a:r>
            <a:rPr lang="tr-TR" sz="2000" b="0" dirty="0">
              <a:latin typeface="Times New Roman" panose="02020603050405020304" pitchFamily="18" charset="0"/>
              <a:cs typeface="Times New Roman" panose="02020603050405020304" pitchFamily="18" charset="0"/>
            </a:rPr>
            <a:t>Project </a:t>
          </a:r>
          <a:r>
            <a:rPr lang="tr-TR" sz="2000" b="0" dirty="0" err="1">
              <a:latin typeface="Times New Roman" panose="02020603050405020304" pitchFamily="18" charset="0"/>
              <a:cs typeface="Times New Roman" panose="02020603050405020304" pitchFamily="18" charset="0"/>
            </a:rPr>
            <a:t>Title</a:t>
          </a:r>
          <a:r>
            <a:rPr lang="tr-TR" sz="2000" b="1" dirty="0">
              <a:latin typeface="Times New Roman" panose="02020603050405020304" pitchFamily="18" charset="0"/>
              <a:cs typeface="Times New Roman" panose="02020603050405020304" pitchFamily="18" charset="0"/>
            </a:rPr>
            <a:t>:                </a:t>
          </a:r>
          <a:r>
            <a:rPr lang="tr-TR" sz="2000" b="1" dirty="0" err="1">
              <a:latin typeface="Times New Roman" panose="02020603050405020304" pitchFamily="18" charset="0"/>
              <a:cs typeface="Times New Roman" panose="02020603050405020304" pitchFamily="18" charset="0"/>
            </a:rPr>
            <a:t>Enhancing</a:t>
          </a:r>
          <a:r>
            <a:rPr lang="tr-TR" sz="2000" b="1" dirty="0">
              <a:latin typeface="Times New Roman" panose="02020603050405020304" pitchFamily="18" charset="0"/>
              <a:cs typeface="Times New Roman" panose="02020603050405020304" pitchFamily="18" charset="0"/>
            </a:rPr>
            <a:t> </a:t>
          </a:r>
          <a:r>
            <a:rPr lang="tr-TR" sz="2000" b="1" dirty="0" err="1">
              <a:latin typeface="Times New Roman" panose="02020603050405020304" pitchFamily="18" charset="0"/>
              <a:cs typeface="Times New Roman" panose="02020603050405020304" pitchFamily="18" charset="0"/>
            </a:rPr>
            <a:t>Social</a:t>
          </a:r>
          <a:r>
            <a:rPr lang="tr-TR" sz="2000" b="1" dirty="0">
              <a:latin typeface="Times New Roman" panose="02020603050405020304" pitchFamily="18" charset="0"/>
              <a:cs typeface="Times New Roman" panose="02020603050405020304" pitchFamily="18" charset="0"/>
            </a:rPr>
            <a:t> </a:t>
          </a:r>
          <a:r>
            <a:rPr lang="tr-TR" sz="2000" b="1" dirty="0" err="1">
              <a:latin typeface="Times New Roman" panose="02020603050405020304" pitchFamily="18" charset="0"/>
              <a:cs typeface="Times New Roman" panose="02020603050405020304" pitchFamily="18" charset="0"/>
            </a:rPr>
            <a:t>Inclusion</a:t>
          </a:r>
          <a:r>
            <a:rPr lang="tr-TR" sz="2000" b="1" dirty="0">
              <a:latin typeface="Times New Roman" panose="02020603050405020304" pitchFamily="18" charset="0"/>
              <a:cs typeface="Times New Roman" panose="02020603050405020304" pitchFamily="18" charset="0"/>
            </a:rPr>
            <a:t> of </a:t>
          </a:r>
          <a:r>
            <a:rPr lang="tr-TR" sz="2000" b="1" dirty="0" err="1">
              <a:latin typeface="Times New Roman" panose="02020603050405020304" pitchFamily="18" charset="0"/>
              <a:cs typeface="Times New Roman" panose="02020603050405020304" pitchFamily="18" charset="0"/>
            </a:rPr>
            <a:t>Youth</a:t>
          </a:r>
          <a:r>
            <a:rPr lang="tr-TR" sz="2000" b="1" dirty="0">
              <a:latin typeface="Times New Roman" panose="02020603050405020304" pitchFamily="18" charset="0"/>
              <a:cs typeface="Times New Roman" panose="02020603050405020304" pitchFamily="18" charset="0"/>
            </a:rPr>
            <a:t> Through</a:t>
          </a:r>
        </a:p>
        <a:p>
          <a:r>
            <a:rPr lang="tr-TR" sz="2000" b="1" dirty="0">
              <a:latin typeface="Times New Roman" panose="02020603050405020304" pitchFamily="18" charset="0"/>
              <a:cs typeface="Times New Roman" panose="02020603050405020304" pitchFamily="18" charset="0"/>
            </a:rPr>
            <a:t>                                     </a:t>
          </a:r>
          <a:r>
            <a:rPr lang="tr-TR" sz="2000" b="1" dirty="0" err="1">
              <a:latin typeface="Times New Roman" panose="02020603050405020304" pitchFamily="18" charset="0"/>
              <a:cs typeface="Times New Roman" panose="02020603050405020304" pitchFamily="18" charset="0"/>
            </a:rPr>
            <a:t>Employment</a:t>
          </a:r>
          <a:r>
            <a:rPr lang="tr-TR" sz="2000" b="1" dirty="0">
              <a:latin typeface="Times New Roman" panose="02020603050405020304" pitchFamily="18" charset="0"/>
              <a:cs typeface="Times New Roman" panose="02020603050405020304" pitchFamily="18" charset="0"/>
            </a:rPr>
            <a:t> in </a:t>
          </a:r>
          <a:r>
            <a:rPr lang="tr-TR" sz="2000" b="1" dirty="0" err="1">
              <a:latin typeface="Times New Roman" panose="02020603050405020304" pitchFamily="18" charset="0"/>
              <a:cs typeface="Times New Roman" panose="02020603050405020304" pitchFamily="18" charset="0"/>
            </a:rPr>
            <a:t>Agri-Food</a:t>
          </a:r>
          <a:r>
            <a:rPr lang="tr-TR" sz="2000" b="1" dirty="0">
              <a:latin typeface="Times New Roman" panose="02020603050405020304" pitchFamily="18" charset="0"/>
              <a:cs typeface="Times New Roman" panose="02020603050405020304" pitchFamily="18" charset="0"/>
            </a:rPr>
            <a:t> </a:t>
          </a:r>
          <a:r>
            <a:rPr lang="tr-TR" sz="2000" b="1" dirty="0" err="1">
              <a:latin typeface="Times New Roman" panose="02020603050405020304" pitchFamily="18" charset="0"/>
              <a:cs typeface="Times New Roman" panose="02020603050405020304" pitchFamily="18" charset="0"/>
            </a:rPr>
            <a:t>Sector</a:t>
          </a:r>
          <a:r>
            <a:rPr lang="tr-TR" sz="2000" b="1" dirty="0">
              <a:latin typeface="Times New Roman" panose="02020603050405020304" pitchFamily="18" charset="0"/>
              <a:cs typeface="Times New Roman" panose="02020603050405020304" pitchFamily="18" charset="0"/>
            </a:rPr>
            <a:t> </a:t>
          </a:r>
        </a:p>
      </dgm:t>
    </dgm:pt>
    <dgm:pt modelId="{600EED35-DDAD-4F45-A57A-5C7CC77A269D}" type="parTrans" cxnId="{5D4F0233-A712-4CF5-A2B8-BF2923496209}">
      <dgm:prSet/>
      <dgm:spPr/>
      <dgm:t>
        <a:bodyPr/>
        <a:lstStyle/>
        <a:p>
          <a:endParaRPr lang="tr-TR"/>
        </a:p>
      </dgm:t>
    </dgm:pt>
    <dgm:pt modelId="{E44B36C5-076A-407C-A857-7632529ADAE6}" type="sibTrans" cxnId="{5D4F0233-A712-4CF5-A2B8-BF2923496209}">
      <dgm:prSet/>
      <dgm:spPr/>
      <dgm:t>
        <a:bodyPr/>
        <a:lstStyle/>
        <a:p>
          <a:endParaRPr lang="tr-TR"/>
        </a:p>
      </dgm:t>
    </dgm:pt>
    <dgm:pt modelId="{62D284ED-44BC-4132-9953-4D92F8944380}">
      <dgm:prSet custT="1"/>
      <dgm:spPr/>
      <dgm:t>
        <a:bodyPr/>
        <a:lstStyle/>
        <a:p>
          <a:r>
            <a:rPr lang="tr-TR" sz="2000" dirty="0">
              <a:latin typeface="Times New Roman" panose="02020603050405020304" pitchFamily="18" charset="0"/>
              <a:cs typeface="Times New Roman" panose="02020603050405020304" pitchFamily="18" charset="0"/>
            </a:rPr>
            <a:t>Project </a:t>
          </a:r>
          <a:r>
            <a:rPr lang="tr-TR" sz="2000" dirty="0" err="1">
              <a:latin typeface="Times New Roman" panose="02020603050405020304" pitchFamily="18" charset="0"/>
              <a:cs typeface="Times New Roman" panose="02020603050405020304" pitchFamily="18" charset="0"/>
            </a:rPr>
            <a:t>Acronym</a:t>
          </a:r>
          <a:r>
            <a:rPr lang="tr-TR" sz="2000" dirty="0">
              <a:latin typeface="Times New Roman" panose="02020603050405020304" pitchFamily="18" charset="0"/>
              <a:cs typeface="Times New Roman" panose="02020603050405020304" pitchFamily="18" charset="0"/>
            </a:rPr>
            <a:t>:         </a:t>
          </a:r>
          <a:r>
            <a:rPr lang="tr-TR" sz="2000" b="1" dirty="0">
              <a:latin typeface="Times New Roman" panose="02020603050405020304" pitchFamily="18" charset="0"/>
              <a:cs typeface="Times New Roman" panose="02020603050405020304" pitchFamily="18" charset="0"/>
            </a:rPr>
            <a:t>[AGRI-FOOD]</a:t>
          </a:r>
          <a:endParaRPr lang="tr-TR" sz="2000" dirty="0">
            <a:latin typeface="Times New Roman" panose="02020603050405020304" pitchFamily="18" charset="0"/>
            <a:cs typeface="Times New Roman" panose="02020603050405020304" pitchFamily="18" charset="0"/>
          </a:endParaRPr>
        </a:p>
      </dgm:t>
    </dgm:pt>
    <dgm:pt modelId="{54D92DDC-E094-491A-9E3F-BB8DB9751C54}" type="parTrans" cxnId="{27358377-6E82-402E-BFBC-38CB1113E232}">
      <dgm:prSet/>
      <dgm:spPr/>
      <dgm:t>
        <a:bodyPr/>
        <a:lstStyle/>
        <a:p>
          <a:endParaRPr lang="tr-TR"/>
        </a:p>
      </dgm:t>
    </dgm:pt>
    <dgm:pt modelId="{CD149960-FB79-4631-A65A-B82CC1315318}" type="sibTrans" cxnId="{27358377-6E82-402E-BFBC-38CB1113E232}">
      <dgm:prSet/>
      <dgm:spPr/>
      <dgm:t>
        <a:bodyPr/>
        <a:lstStyle/>
        <a:p>
          <a:endParaRPr lang="tr-TR"/>
        </a:p>
      </dgm:t>
    </dgm:pt>
    <dgm:pt modelId="{9667D115-8050-4E23-8E7A-66BC15F66BDA}">
      <dgm:prSet custT="1"/>
      <dgm:spPr/>
      <dgm:t>
        <a:bodyPr/>
        <a:lstStyle/>
        <a:p>
          <a:r>
            <a:rPr lang="tr-TR" sz="2000" dirty="0">
              <a:latin typeface="Times New Roman" panose="02020603050405020304" pitchFamily="18" charset="0"/>
              <a:cs typeface="Times New Roman" panose="02020603050405020304" pitchFamily="18" charset="0"/>
            </a:rPr>
            <a:t>Project Start </a:t>
          </a:r>
          <a:r>
            <a:rPr lang="tr-TR" sz="2000" dirty="0" err="1">
              <a:latin typeface="Times New Roman" panose="02020603050405020304" pitchFamily="18" charset="0"/>
              <a:cs typeface="Times New Roman" panose="02020603050405020304" pitchFamily="18" charset="0"/>
            </a:rPr>
            <a:t>Date</a:t>
          </a:r>
          <a:r>
            <a:rPr lang="tr-TR" sz="2000" dirty="0">
              <a:latin typeface="Times New Roman" panose="02020603050405020304" pitchFamily="18" charset="0"/>
              <a:cs typeface="Times New Roman" panose="02020603050405020304" pitchFamily="18" charset="0"/>
            </a:rPr>
            <a:t>:        </a:t>
          </a:r>
          <a:r>
            <a:rPr lang="tr-TR" sz="2000" b="1" dirty="0">
              <a:latin typeface="Times New Roman" panose="02020603050405020304" pitchFamily="18" charset="0"/>
              <a:cs typeface="Times New Roman" panose="02020603050405020304" pitchFamily="18" charset="0"/>
            </a:rPr>
            <a:t>01.02.2020</a:t>
          </a:r>
          <a:endParaRPr lang="tr-TR" sz="2000" dirty="0">
            <a:latin typeface="Times New Roman" panose="02020603050405020304" pitchFamily="18" charset="0"/>
            <a:cs typeface="Times New Roman" panose="02020603050405020304" pitchFamily="18" charset="0"/>
          </a:endParaRPr>
        </a:p>
      </dgm:t>
    </dgm:pt>
    <dgm:pt modelId="{0C8949F3-9701-4A09-A6C1-1553015AC3C0}" type="parTrans" cxnId="{0A178FAF-038B-4216-8C55-7D9840191761}">
      <dgm:prSet/>
      <dgm:spPr/>
      <dgm:t>
        <a:bodyPr/>
        <a:lstStyle/>
        <a:p>
          <a:endParaRPr lang="tr-TR"/>
        </a:p>
      </dgm:t>
    </dgm:pt>
    <dgm:pt modelId="{BBFEBA29-62E1-4BDF-9909-D844032966F5}" type="sibTrans" cxnId="{0A178FAF-038B-4216-8C55-7D9840191761}">
      <dgm:prSet/>
      <dgm:spPr/>
      <dgm:t>
        <a:bodyPr/>
        <a:lstStyle/>
        <a:p>
          <a:endParaRPr lang="tr-TR"/>
        </a:p>
      </dgm:t>
    </dgm:pt>
    <dgm:pt modelId="{9564BC60-1ED7-4153-927A-4BEC99BA5FEF}">
      <dgm:prSet custT="1"/>
      <dgm:spPr/>
      <dgm:t>
        <a:bodyPr/>
        <a:lstStyle/>
        <a:p>
          <a:r>
            <a:rPr lang="tr-TR" sz="2000" dirty="0">
              <a:latin typeface="Times New Roman" panose="02020603050405020304" pitchFamily="18" charset="0"/>
              <a:cs typeface="Times New Roman" panose="02020603050405020304" pitchFamily="18" charset="0"/>
            </a:rPr>
            <a:t>Project Total </a:t>
          </a:r>
          <a:r>
            <a:rPr lang="tr-TR" sz="2000" dirty="0" err="1">
              <a:latin typeface="Times New Roman" panose="02020603050405020304" pitchFamily="18" charset="0"/>
              <a:cs typeface="Times New Roman" panose="02020603050405020304" pitchFamily="18" charset="0"/>
            </a:rPr>
            <a:t>Duration</a:t>
          </a:r>
          <a:r>
            <a:rPr lang="tr-TR" sz="2000" dirty="0">
              <a:latin typeface="Times New Roman" panose="02020603050405020304" pitchFamily="18" charset="0"/>
              <a:cs typeface="Times New Roman" panose="02020603050405020304" pitchFamily="18" charset="0"/>
            </a:rPr>
            <a:t>: </a:t>
          </a:r>
          <a:r>
            <a:rPr lang="tr-TR" sz="2000" b="1" dirty="0">
              <a:latin typeface="Times New Roman" panose="02020603050405020304" pitchFamily="18" charset="0"/>
              <a:cs typeface="Times New Roman" panose="02020603050405020304" pitchFamily="18" charset="0"/>
            </a:rPr>
            <a:t>20 </a:t>
          </a:r>
          <a:r>
            <a:rPr lang="tr-TR" sz="2000" b="1" dirty="0" err="1">
              <a:latin typeface="Times New Roman" panose="02020603050405020304" pitchFamily="18" charset="0"/>
              <a:cs typeface="Times New Roman" panose="02020603050405020304" pitchFamily="18" charset="0"/>
            </a:rPr>
            <a:t>months</a:t>
          </a:r>
          <a:endParaRPr lang="tr-TR" sz="2000" dirty="0">
            <a:latin typeface="Times New Roman" panose="02020603050405020304" pitchFamily="18" charset="0"/>
            <a:cs typeface="Times New Roman" panose="02020603050405020304" pitchFamily="18" charset="0"/>
          </a:endParaRPr>
        </a:p>
      </dgm:t>
    </dgm:pt>
    <dgm:pt modelId="{D5C1B31D-B783-433E-9317-0BD226D50701}" type="parTrans" cxnId="{2B605BBC-E369-464C-ADAE-3882F720C414}">
      <dgm:prSet/>
      <dgm:spPr/>
      <dgm:t>
        <a:bodyPr/>
        <a:lstStyle/>
        <a:p>
          <a:endParaRPr lang="tr-TR"/>
        </a:p>
      </dgm:t>
    </dgm:pt>
    <dgm:pt modelId="{C8429117-C0E0-4383-9B25-CD1108A8EACE}" type="sibTrans" cxnId="{2B605BBC-E369-464C-ADAE-3882F720C414}">
      <dgm:prSet/>
      <dgm:spPr/>
      <dgm:t>
        <a:bodyPr/>
        <a:lstStyle/>
        <a:p>
          <a:endParaRPr lang="tr-TR"/>
        </a:p>
      </dgm:t>
    </dgm:pt>
    <dgm:pt modelId="{EA443CC4-0637-4399-B181-58B79380648B}">
      <dgm:prSet custT="1"/>
      <dgm:spPr/>
      <dgm:t>
        <a:bodyPr/>
        <a:lstStyle/>
        <a:p>
          <a:r>
            <a:rPr lang="tr-TR" sz="2000" dirty="0">
              <a:latin typeface="Times New Roman" panose="02020603050405020304" pitchFamily="18" charset="0"/>
              <a:cs typeface="Times New Roman" panose="02020603050405020304" pitchFamily="18" charset="0"/>
            </a:rPr>
            <a:t>Project </a:t>
          </a:r>
          <a:r>
            <a:rPr lang="tr-TR" sz="2000" dirty="0" err="1">
              <a:latin typeface="Times New Roman" panose="02020603050405020304" pitchFamily="18" charset="0"/>
              <a:cs typeface="Times New Roman" panose="02020603050405020304" pitchFamily="18" charset="0"/>
            </a:rPr>
            <a:t>End</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Date</a:t>
          </a:r>
          <a:r>
            <a:rPr lang="tr-TR" sz="2000" dirty="0">
              <a:latin typeface="Times New Roman" panose="02020603050405020304" pitchFamily="18" charset="0"/>
              <a:cs typeface="Times New Roman" panose="02020603050405020304" pitchFamily="18" charset="0"/>
            </a:rPr>
            <a:t>:         </a:t>
          </a:r>
          <a:r>
            <a:rPr lang="tr-TR" sz="2000" b="1" dirty="0">
              <a:latin typeface="Times New Roman" panose="02020603050405020304" pitchFamily="18" charset="0"/>
              <a:cs typeface="Times New Roman" panose="02020603050405020304" pitchFamily="18" charset="0"/>
            </a:rPr>
            <a:t>30-09-2021</a:t>
          </a:r>
          <a:endParaRPr lang="tr-TR" sz="2000" dirty="0">
            <a:latin typeface="Times New Roman" panose="02020603050405020304" pitchFamily="18" charset="0"/>
            <a:cs typeface="Times New Roman" panose="02020603050405020304" pitchFamily="18" charset="0"/>
          </a:endParaRPr>
        </a:p>
      </dgm:t>
    </dgm:pt>
    <dgm:pt modelId="{DE6A81CC-9849-469E-B44C-47755168668A}" type="parTrans" cxnId="{40BE40A5-A036-4C21-8AB6-97B8219E1E4D}">
      <dgm:prSet/>
      <dgm:spPr/>
      <dgm:t>
        <a:bodyPr/>
        <a:lstStyle/>
        <a:p>
          <a:endParaRPr lang="tr-TR"/>
        </a:p>
      </dgm:t>
    </dgm:pt>
    <dgm:pt modelId="{52DA32F0-D339-4B10-A955-3F0941264052}" type="sibTrans" cxnId="{40BE40A5-A036-4C21-8AB6-97B8219E1E4D}">
      <dgm:prSet/>
      <dgm:spPr/>
      <dgm:t>
        <a:bodyPr/>
        <a:lstStyle/>
        <a:p>
          <a:endParaRPr lang="tr-TR"/>
        </a:p>
      </dgm:t>
    </dgm:pt>
    <dgm:pt modelId="{FBABD3C7-1CE7-4F9A-9A64-174EB7FD61FE}" type="pres">
      <dgm:prSet presAssocID="{7ACA6477-FF2A-496D-B481-AFD3E0C398E5}" presName="linear" presStyleCnt="0">
        <dgm:presLayoutVars>
          <dgm:animLvl val="lvl"/>
          <dgm:resizeHandles val="exact"/>
        </dgm:presLayoutVars>
      </dgm:prSet>
      <dgm:spPr/>
    </dgm:pt>
    <dgm:pt modelId="{61340C3C-9193-4A5B-AF29-CF271113788F}" type="pres">
      <dgm:prSet presAssocID="{0DE70B4D-BABA-4063-AFA4-C753A38B5959}" presName="parentText" presStyleLbl="node1" presStyleIdx="0" presStyleCnt="5" custScaleX="100000">
        <dgm:presLayoutVars>
          <dgm:chMax val="0"/>
          <dgm:bulletEnabled val="1"/>
        </dgm:presLayoutVars>
      </dgm:prSet>
      <dgm:spPr/>
    </dgm:pt>
    <dgm:pt modelId="{95CFC363-481E-4F39-AA53-846A4458D0E8}" type="pres">
      <dgm:prSet presAssocID="{E44B36C5-076A-407C-A857-7632529ADAE6}" presName="spacer" presStyleCnt="0"/>
      <dgm:spPr/>
    </dgm:pt>
    <dgm:pt modelId="{50F55837-24AF-4050-8047-A255E7550B41}" type="pres">
      <dgm:prSet presAssocID="{62D284ED-44BC-4132-9953-4D92F8944380}" presName="parentText" presStyleLbl="node1" presStyleIdx="1" presStyleCnt="5" custScaleX="100000">
        <dgm:presLayoutVars>
          <dgm:chMax val="0"/>
          <dgm:bulletEnabled val="1"/>
        </dgm:presLayoutVars>
      </dgm:prSet>
      <dgm:spPr/>
    </dgm:pt>
    <dgm:pt modelId="{87D27AC9-8850-40EA-8AFF-907971EB1B93}" type="pres">
      <dgm:prSet presAssocID="{CD149960-FB79-4631-A65A-B82CC1315318}" presName="spacer" presStyleCnt="0"/>
      <dgm:spPr/>
    </dgm:pt>
    <dgm:pt modelId="{A1AFC1E3-E94D-4952-BD19-150489D10537}" type="pres">
      <dgm:prSet presAssocID="{9667D115-8050-4E23-8E7A-66BC15F66BDA}" presName="parentText" presStyleLbl="node1" presStyleIdx="2" presStyleCnt="5">
        <dgm:presLayoutVars>
          <dgm:chMax val="0"/>
          <dgm:bulletEnabled val="1"/>
        </dgm:presLayoutVars>
      </dgm:prSet>
      <dgm:spPr/>
    </dgm:pt>
    <dgm:pt modelId="{FDE51E37-4FFF-4B93-B17C-6EBC297133DF}" type="pres">
      <dgm:prSet presAssocID="{BBFEBA29-62E1-4BDF-9909-D844032966F5}" presName="spacer" presStyleCnt="0"/>
      <dgm:spPr/>
    </dgm:pt>
    <dgm:pt modelId="{9A96A56C-77ED-40E9-A540-0D8877A1A6F3}" type="pres">
      <dgm:prSet presAssocID="{9564BC60-1ED7-4153-927A-4BEC99BA5FEF}" presName="parentText" presStyleLbl="node1" presStyleIdx="3" presStyleCnt="5">
        <dgm:presLayoutVars>
          <dgm:chMax val="0"/>
          <dgm:bulletEnabled val="1"/>
        </dgm:presLayoutVars>
      </dgm:prSet>
      <dgm:spPr/>
    </dgm:pt>
    <dgm:pt modelId="{589FFC32-2F75-437A-9B38-3B197489B9B1}" type="pres">
      <dgm:prSet presAssocID="{C8429117-C0E0-4383-9B25-CD1108A8EACE}" presName="spacer" presStyleCnt="0"/>
      <dgm:spPr/>
    </dgm:pt>
    <dgm:pt modelId="{5279F631-8FF1-49ED-B54C-8390CCB37DBB}" type="pres">
      <dgm:prSet presAssocID="{EA443CC4-0637-4399-B181-58B79380648B}" presName="parentText" presStyleLbl="node1" presStyleIdx="4" presStyleCnt="5" custScaleY="104649">
        <dgm:presLayoutVars>
          <dgm:chMax val="0"/>
          <dgm:bulletEnabled val="1"/>
        </dgm:presLayoutVars>
      </dgm:prSet>
      <dgm:spPr/>
    </dgm:pt>
  </dgm:ptLst>
  <dgm:cxnLst>
    <dgm:cxn modelId="{9F34E32B-6A0A-4AB4-9DBF-43C8EE4B56FD}" type="presOf" srcId="{62D284ED-44BC-4132-9953-4D92F8944380}" destId="{50F55837-24AF-4050-8047-A255E7550B41}" srcOrd="0" destOrd="0" presId="urn:microsoft.com/office/officeart/2005/8/layout/vList2"/>
    <dgm:cxn modelId="{5D4F0233-A712-4CF5-A2B8-BF2923496209}" srcId="{7ACA6477-FF2A-496D-B481-AFD3E0C398E5}" destId="{0DE70B4D-BABA-4063-AFA4-C753A38B5959}" srcOrd="0" destOrd="0" parTransId="{600EED35-DDAD-4F45-A57A-5C7CC77A269D}" sibTransId="{E44B36C5-076A-407C-A857-7632529ADAE6}"/>
    <dgm:cxn modelId="{A1807137-FA6E-4600-9634-637D8AD2439B}" type="presOf" srcId="{7ACA6477-FF2A-496D-B481-AFD3E0C398E5}" destId="{FBABD3C7-1CE7-4F9A-9A64-174EB7FD61FE}" srcOrd="0" destOrd="0" presId="urn:microsoft.com/office/officeart/2005/8/layout/vList2"/>
    <dgm:cxn modelId="{27358377-6E82-402E-BFBC-38CB1113E232}" srcId="{7ACA6477-FF2A-496D-B481-AFD3E0C398E5}" destId="{62D284ED-44BC-4132-9953-4D92F8944380}" srcOrd="1" destOrd="0" parTransId="{54D92DDC-E094-491A-9E3F-BB8DB9751C54}" sibTransId="{CD149960-FB79-4631-A65A-B82CC1315318}"/>
    <dgm:cxn modelId="{143D948D-1F2D-4C8C-9F94-B5E3888F9E3E}" type="presOf" srcId="{9667D115-8050-4E23-8E7A-66BC15F66BDA}" destId="{A1AFC1E3-E94D-4952-BD19-150489D10537}" srcOrd="0" destOrd="0" presId="urn:microsoft.com/office/officeart/2005/8/layout/vList2"/>
    <dgm:cxn modelId="{198DE2A0-289A-4E29-97C6-1D49C6EC62C0}" type="presOf" srcId="{0DE70B4D-BABA-4063-AFA4-C753A38B5959}" destId="{61340C3C-9193-4A5B-AF29-CF271113788F}" srcOrd="0" destOrd="0" presId="urn:microsoft.com/office/officeart/2005/8/layout/vList2"/>
    <dgm:cxn modelId="{40BE40A5-A036-4C21-8AB6-97B8219E1E4D}" srcId="{7ACA6477-FF2A-496D-B481-AFD3E0C398E5}" destId="{EA443CC4-0637-4399-B181-58B79380648B}" srcOrd="4" destOrd="0" parTransId="{DE6A81CC-9849-469E-B44C-47755168668A}" sibTransId="{52DA32F0-D339-4B10-A955-3F0941264052}"/>
    <dgm:cxn modelId="{0A178FAF-038B-4216-8C55-7D9840191761}" srcId="{7ACA6477-FF2A-496D-B481-AFD3E0C398E5}" destId="{9667D115-8050-4E23-8E7A-66BC15F66BDA}" srcOrd="2" destOrd="0" parTransId="{0C8949F3-9701-4A09-A6C1-1553015AC3C0}" sibTransId="{BBFEBA29-62E1-4BDF-9909-D844032966F5}"/>
    <dgm:cxn modelId="{2B605BBC-E369-464C-ADAE-3882F720C414}" srcId="{7ACA6477-FF2A-496D-B481-AFD3E0C398E5}" destId="{9564BC60-1ED7-4153-927A-4BEC99BA5FEF}" srcOrd="3" destOrd="0" parTransId="{D5C1B31D-B783-433E-9317-0BD226D50701}" sibTransId="{C8429117-C0E0-4383-9B25-CD1108A8EACE}"/>
    <dgm:cxn modelId="{3CE90AD3-5092-4B88-BDAD-209A8045EDAC}" type="presOf" srcId="{EA443CC4-0637-4399-B181-58B79380648B}" destId="{5279F631-8FF1-49ED-B54C-8390CCB37DBB}" srcOrd="0" destOrd="0" presId="urn:microsoft.com/office/officeart/2005/8/layout/vList2"/>
    <dgm:cxn modelId="{CFF6A8EF-68C1-4990-857E-342C37B971F3}" type="presOf" srcId="{9564BC60-1ED7-4153-927A-4BEC99BA5FEF}" destId="{9A96A56C-77ED-40E9-A540-0D8877A1A6F3}" srcOrd="0" destOrd="0" presId="urn:microsoft.com/office/officeart/2005/8/layout/vList2"/>
    <dgm:cxn modelId="{D5F525CE-9C33-4328-B28D-9F2BC1199A84}" type="presParOf" srcId="{FBABD3C7-1CE7-4F9A-9A64-174EB7FD61FE}" destId="{61340C3C-9193-4A5B-AF29-CF271113788F}" srcOrd="0" destOrd="0" presId="urn:microsoft.com/office/officeart/2005/8/layout/vList2"/>
    <dgm:cxn modelId="{66D68892-C1B6-46D2-8D5F-E99BD5BEDCCE}" type="presParOf" srcId="{FBABD3C7-1CE7-4F9A-9A64-174EB7FD61FE}" destId="{95CFC363-481E-4F39-AA53-846A4458D0E8}" srcOrd="1" destOrd="0" presId="urn:microsoft.com/office/officeart/2005/8/layout/vList2"/>
    <dgm:cxn modelId="{DC2437A5-17D8-400A-976D-0865167C8A17}" type="presParOf" srcId="{FBABD3C7-1CE7-4F9A-9A64-174EB7FD61FE}" destId="{50F55837-24AF-4050-8047-A255E7550B41}" srcOrd="2" destOrd="0" presId="urn:microsoft.com/office/officeart/2005/8/layout/vList2"/>
    <dgm:cxn modelId="{CE1A8D2E-C477-49B5-A742-4932B0522BA9}" type="presParOf" srcId="{FBABD3C7-1CE7-4F9A-9A64-174EB7FD61FE}" destId="{87D27AC9-8850-40EA-8AFF-907971EB1B93}" srcOrd="3" destOrd="0" presId="urn:microsoft.com/office/officeart/2005/8/layout/vList2"/>
    <dgm:cxn modelId="{2E79E33D-B29E-4A8F-87B8-3AE9DD715EB7}" type="presParOf" srcId="{FBABD3C7-1CE7-4F9A-9A64-174EB7FD61FE}" destId="{A1AFC1E3-E94D-4952-BD19-150489D10537}" srcOrd="4" destOrd="0" presId="urn:microsoft.com/office/officeart/2005/8/layout/vList2"/>
    <dgm:cxn modelId="{2DA9AEDE-CF4D-4A58-B1F1-488DA11CE6A1}" type="presParOf" srcId="{FBABD3C7-1CE7-4F9A-9A64-174EB7FD61FE}" destId="{FDE51E37-4FFF-4B93-B17C-6EBC297133DF}" srcOrd="5" destOrd="0" presId="urn:microsoft.com/office/officeart/2005/8/layout/vList2"/>
    <dgm:cxn modelId="{CDE1D5F4-ED50-4FA3-AC30-A525D0F262DF}" type="presParOf" srcId="{FBABD3C7-1CE7-4F9A-9A64-174EB7FD61FE}" destId="{9A96A56C-77ED-40E9-A540-0D8877A1A6F3}" srcOrd="6" destOrd="0" presId="urn:microsoft.com/office/officeart/2005/8/layout/vList2"/>
    <dgm:cxn modelId="{9DBC53A9-3BF5-4265-8BED-EF0E1ABA0CF0}" type="presParOf" srcId="{FBABD3C7-1CE7-4F9A-9A64-174EB7FD61FE}" destId="{589FFC32-2F75-437A-9B38-3B197489B9B1}" srcOrd="7" destOrd="0" presId="urn:microsoft.com/office/officeart/2005/8/layout/vList2"/>
    <dgm:cxn modelId="{E54B3FFC-3337-42E0-B89F-D8F27ED2F38D}" type="presParOf" srcId="{FBABD3C7-1CE7-4F9A-9A64-174EB7FD61FE}" destId="{5279F631-8FF1-49ED-B54C-8390CCB37DBB}"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83DABB-A279-4714-AE80-AF4C249EE6B5}" type="doc">
      <dgm:prSet loTypeId="urn:microsoft.com/office/officeart/2005/8/layout/hList6" loCatId="list" qsTypeId="urn:microsoft.com/office/officeart/2005/8/quickstyle/simple1" qsCatId="simple" csTypeId="urn:microsoft.com/office/officeart/2005/8/colors/accent1_3" csCatId="accent1" phldr="1"/>
      <dgm:spPr/>
      <dgm:t>
        <a:bodyPr/>
        <a:lstStyle/>
        <a:p>
          <a:endParaRPr lang="tr-TR"/>
        </a:p>
      </dgm:t>
    </dgm:pt>
    <dgm:pt modelId="{30DEA7DC-E8F0-4073-BFE6-3C6ADBC90451}">
      <dgm:prSet custT="1"/>
      <dgm:spPr>
        <a:solidFill>
          <a:schemeClr val="bg2">
            <a:lumMod val="75000"/>
          </a:schemeClr>
        </a:solidFill>
      </dgm:spPr>
      <dgm:t>
        <a:bodyPr/>
        <a:lstStyle/>
        <a:p>
          <a:pPr>
            <a:lnSpc>
              <a:spcPct val="90000"/>
            </a:lnSpc>
            <a:buNone/>
          </a:pPr>
          <a:r>
            <a:rPr lang="en-US" sz="2000" b="1" dirty="0">
              <a:latin typeface="Times New Roman" panose="02020603050405020304" pitchFamily="18" charset="0"/>
              <a:cs typeface="Times New Roman" panose="02020603050405020304" pitchFamily="18" charset="0"/>
            </a:rPr>
            <a:t>HORIZONTAL</a:t>
          </a:r>
          <a:r>
            <a:rPr lang="tr-TR" sz="2000" b="1" dirty="0">
              <a:latin typeface="Times New Roman" panose="02020603050405020304" pitchFamily="18" charset="0"/>
              <a:cs typeface="Times New Roman" panose="02020603050405020304" pitchFamily="18" charset="0"/>
            </a:rPr>
            <a:t> PRIORITIES</a:t>
          </a:r>
        </a:p>
      </dgm:t>
    </dgm:pt>
    <dgm:pt modelId="{8BD160B1-B623-4C65-B96F-845E837EF1C7}" type="parTrans" cxnId="{2C31A764-FFC1-4BB3-B3CF-14A27016260B}">
      <dgm:prSet/>
      <dgm:spPr/>
      <dgm:t>
        <a:bodyPr/>
        <a:lstStyle/>
        <a:p>
          <a:endParaRPr lang="tr-TR"/>
        </a:p>
      </dgm:t>
    </dgm:pt>
    <dgm:pt modelId="{AC836350-EEDF-4496-A5AE-0E3A7B1FF68C}" type="sibTrans" cxnId="{2C31A764-FFC1-4BB3-B3CF-14A27016260B}">
      <dgm:prSet/>
      <dgm:spPr/>
      <dgm:t>
        <a:bodyPr/>
        <a:lstStyle/>
        <a:p>
          <a:endParaRPr lang="tr-TR"/>
        </a:p>
      </dgm:t>
    </dgm:pt>
    <dgm:pt modelId="{97689059-C152-44D3-89B4-E2C61146B887}">
      <dgm:prSet custT="1"/>
      <dgm:spPr>
        <a:solidFill>
          <a:schemeClr val="bg2">
            <a:lumMod val="75000"/>
          </a:schemeClr>
        </a:solidFill>
      </dgm:spPr>
      <dgm:t>
        <a:bodyPr/>
        <a:lstStyle/>
        <a:p>
          <a:pPr>
            <a:lnSpc>
              <a:spcPct val="200000"/>
            </a:lnSpc>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Supporting individuals in acquiring and developing basic skills and key competences</a:t>
          </a:r>
          <a:endParaRPr lang="tr-TR" sz="1800" dirty="0">
            <a:latin typeface="Times New Roman" panose="02020603050405020304" pitchFamily="18" charset="0"/>
            <a:cs typeface="Times New Roman" panose="02020603050405020304" pitchFamily="18" charset="0"/>
          </a:endParaRPr>
        </a:p>
      </dgm:t>
    </dgm:pt>
    <dgm:pt modelId="{371817F3-CA79-4867-B62E-8CB0C9BF4D39}" type="parTrans" cxnId="{073BBDDC-2141-4B4C-921D-80A118A91978}">
      <dgm:prSet/>
      <dgm:spPr/>
      <dgm:t>
        <a:bodyPr/>
        <a:lstStyle/>
        <a:p>
          <a:endParaRPr lang="tr-TR"/>
        </a:p>
      </dgm:t>
    </dgm:pt>
    <dgm:pt modelId="{FE58E067-981B-45CE-AA87-E554183B2838}" type="sibTrans" cxnId="{073BBDDC-2141-4B4C-921D-80A118A91978}">
      <dgm:prSet/>
      <dgm:spPr/>
      <dgm:t>
        <a:bodyPr/>
        <a:lstStyle/>
        <a:p>
          <a:endParaRPr lang="tr-TR"/>
        </a:p>
      </dgm:t>
    </dgm:pt>
    <dgm:pt modelId="{7E053FA0-EEFB-4721-99D3-4BCD5244D4A5}">
      <dgm:prSet custT="1"/>
      <dgm:spPr>
        <a:solidFill>
          <a:schemeClr val="bg2">
            <a:lumMod val="75000"/>
          </a:schemeClr>
        </a:solidFill>
      </dgm:spPr>
      <dgm:t>
        <a:bodyPr/>
        <a:lstStyle/>
        <a:p>
          <a:pPr>
            <a:lnSpc>
              <a:spcPct val="200000"/>
            </a:lnSpc>
            <a:buFont typeface="Wingdings" panose="05000000000000000000" pitchFamily="2" charset="2"/>
            <a:buChar char="ü"/>
          </a:pPr>
          <a:r>
            <a:rPr lang="tr-TR" sz="1800" dirty="0" err="1">
              <a:latin typeface="Times New Roman" panose="02020603050405020304" pitchFamily="18" charset="0"/>
              <a:cs typeface="Times New Roman" panose="02020603050405020304" pitchFamily="18" charset="0"/>
            </a:rPr>
            <a:t>Social</a:t>
          </a:r>
          <a:r>
            <a:rPr lang="tr-TR" sz="1800" dirty="0">
              <a:latin typeface="Times New Roman" panose="02020603050405020304" pitchFamily="18" charset="0"/>
              <a:cs typeface="Times New Roman" panose="02020603050405020304" pitchFamily="18" charset="0"/>
            </a:rPr>
            <a:t> </a:t>
          </a:r>
          <a:r>
            <a:rPr lang="tr-TR" sz="1800" dirty="0" err="1">
              <a:latin typeface="Times New Roman" panose="02020603050405020304" pitchFamily="18" charset="0"/>
              <a:cs typeface="Times New Roman" panose="02020603050405020304" pitchFamily="18" charset="0"/>
            </a:rPr>
            <a:t>inclusion</a:t>
          </a:r>
          <a:endParaRPr lang="tr-TR" sz="1800" dirty="0">
            <a:latin typeface="Times New Roman" panose="02020603050405020304" pitchFamily="18" charset="0"/>
            <a:cs typeface="Times New Roman" panose="02020603050405020304" pitchFamily="18" charset="0"/>
          </a:endParaRPr>
        </a:p>
      </dgm:t>
    </dgm:pt>
    <dgm:pt modelId="{E845B21B-7D78-4E04-A997-C1CD5733553A}" type="parTrans" cxnId="{F7096CA2-7D76-4A61-9493-0B01F12CCA9D}">
      <dgm:prSet/>
      <dgm:spPr/>
      <dgm:t>
        <a:bodyPr/>
        <a:lstStyle/>
        <a:p>
          <a:endParaRPr lang="tr-TR"/>
        </a:p>
      </dgm:t>
    </dgm:pt>
    <dgm:pt modelId="{E6E96687-88CC-44B0-B279-3F94657B40B1}" type="sibTrans" cxnId="{F7096CA2-7D76-4A61-9493-0B01F12CCA9D}">
      <dgm:prSet/>
      <dgm:spPr/>
      <dgm:t>
        <a:bodyPr/>
        <a:lstStyle/>
        <a:p>
          <a:endParaRPr lang="tr-TR"/>
        </a:p>
      </dgm:t>
    </dgm:pt>
    <dgm:pt modelId="{1A41AAFB-D56C-44CE-8D96-3BF38081A6F5}" type="pres">
      <dgm:prSet presAssocID="{D383DABB-A279-4714-AE80-AF4C249EE6B5}" presName="Name0" presStyleCnt="0">
        <dgm:presLayoutVars>
          <dgm:dir/>
          <dgm:resizeHandles val="exact"/>
        </dgm:presLayoutVars>
      </dgm:prSet>
      <dgm:spPr/>
    </dgm:pt>
    <dgm:pt modelId="{4BD956CC-00B4-406B-AD02-97453FB4CA48}" type="pres">
      <dgm:prSet presAssocID="{30DEA7DC-E8F0-4073-BFE6-3C6ADBC90451}" presName="node" presStyleLbl="node1" presStyleIdx="0" presStyleCnt="1">
        <dgm:presLayoutVars>
          <dgm:bulletEnabled val="1"/>
        </dgm:presLayoutVars>
      </dgm:prSet>
      <dgm:spPr/>
    </dgm:pt>
  </dgm:ptLst>
  <dgm:cxnLst>
    <dgm:cxn modelId="{06307010-CDDC-437E-B7B6-38F7BEC950CD}" type="presOf" srcId="{D383DABB-A279-4714-AE80-AF4C249EE6B5}" destId="{1A41AAFB-D56C-44CE-8D96-3BF38081A6F5}" srcOrd="0" destOrd="0" presId="urn:microsoft.com/office/officeart/2005/8/layout/hList6"/>
    <dgm:cxn modelId="{569C1526-6310-4A08-9DF0-397120135AD5}" type="presOf" srcId="{7E053FA0-EEFB-4721-99D3-4BCD5244D4A5}" destId="{4BD956CC-00B4-406B-AD02-97453FB4CA48}" srcOrd="0" destOrd="2" presId="urn:microsoft.com/office/officeart/2005/8/layout/hList6"/>
    <dgm:cxn modelId="{2C31A764-FFC1-4BB3-B3CF-14A27016260B}" srcId="{D383DABB-A279-4714-AE80-AF4C249EE6B5}" destId="{30DEA7DC-E8F0-4073-BFE6-3C6ADBC90451}" srcOrd="0" destOrd="0" parTransId="{8BD160B1-B623-4C65-B96F-845E837EF1C7}" sibTransId="{AC836350-EEDF-4496-A5AE-0E3A7B1FF68C}"/>
    <dgm:cxn modelId="{E065374B-92D6-4300-9189-3A2464E3438C}" type="presOf" srcId="{97689059-C152-44D3-89B4-E2C61146B887}" destId="{4BD956CC-00B4-406B-AD02-97453FB4CA48}" srcOrd="0" destOrd="1" presId="urn:microsoft.com/office/officeart/2005/8/layout/hList6"/>
    <dgm:cxn modelId="{F7096CA2-7D76-4A61-9493-0B01F12CCA9D}" srcId="{30DEA7DC-E8F0-4073-BFE6-3C6ADBC90451}" destId="{7E053FA0-EEFB-4721-99D3-4BCD5244D4A5}" srcOrd="1" destOrd="0" parTransId="{E845B21B-7D78-4E04-A997-C1CD5733553A}" sibTransId="{E6E96687-88CC-44B0-B279-3F94657B40B1}"/>
    <dgm:cxn modelId="{073BBDDC-2141-4B4C-921D-80A118A91978}" srcId="{30DEA7DC-E8F0-4073-BFE6-3C6ADBC90451}" destId="{97689059-C152-44D3-89B4-E2C61146B887}" srcOrd="0" destOrd="0" parTransId="{371817F3-CA79-4867-B62E-8CB0C9BF4D39}" sibTransId="{FE58E067-981B-45CE-AA87-E554183B2838}"/>
    <dgm:cxn modelId="{7ABACCFA-98C1-46E9-9F24-0F6F4B19BDF1}" type="presOf" srcId="{30DEA7DC-E8F0-4073-BFE6-3C6ADBC90451}" destId="{4BD956CC-00B4-406B-AD02-97453FB4CA48}" srcOrd="0" destOrd="0" presId="urn:microsoft.com/office/officeart/2005/8/layout/hList6"/>
    <dgm:cxn modelId="{69D37F3C-8825-4433-906F-DB37E617937E}" type="presParOf" srcId="{1A41AAFB-D56C-44CE-8D96-3BF38081A6F5}" destId="{4BD956CC-00B4-406B-AD02-97453FB4CA48}" srcOrd="0" destOrd="0" presId="urn:microsoft.com/office/officeart/2005/8/layout/h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AF39C9A-469F-494A-967D-E32190A5C8C6}" type="doc">
      <dgm:prSet loTypeId="urn:microsoft.com/office/officeart/2005/8/layout/hList7" loCatId="list" qsTypeId="urn:microsoft.com/office/officeart/2005/8/quickstyle/simple1" qsCatId="simple" csTypeId="urn:microsoft.com/office/officeart/2005/8/colors/accent4_1" csCatId="accent4" phldr="1"/>
      <dgm:spPr/>
      <dgm:t>
        <a:bodyPr/>
        <a:lstStyle/>
        <a:p>
          <a:endParaRPr lang="tr-TR"/>
        </a:p>
      </dgm:t>
    </dgm:pt>
    <dgm:pt modelId="{EBBB5428-29E6-4D7F-87EF-01AFAA1EFECA}">
      <dgm:prSet/>
      <dgm:spPr/>
      <dgm:t>
        <a:bodyPr/>
        <a:lstStyle/>
        <a:p>
          <a:r>
            <a:rPr lang="tr-TR" b="1"/>
            <a:t>Unemployed  Youth</a:t>
          </a:r>
          <a:endParaRPr lang="tr-TR"/>
        </a:p>
      </dgm:t>
    </dgm:pt>
    <dgm:pt modelId="{A25F67A8-A66D-4E7D-8299-E6E61759BAB2}" type="parTrans" cxnId="{3FA972D2-D4DC-4ED6-9469-D661AF09F29A}">
      <dgm:prSet/>
      <dgm:spPr/>
      <dgm:t>
        <a:bodyPr/>
        <a:lstStyle/>
        <a:p>
          <a:endParaRPr lang="tr-TR"/>
        </a:p>
      </dgm:t>
    </dgm:pt>
    <dgm:pt modelId="{4422744A-D8EE-4810-A7E3-EF9CAD6DF2DD}" type="sibTrans" cxnId="{3FA972D2-D4DC-4ED6-9469-D661AF09F29A}">
      <dgm:prSet/>
      <dgm:spPr/>
      <dgm:t>
        <a:bodyPr/>
        <a:lstStyle/>
        <a:p>
          <a:endParaRPr lang="tr-TR"/>
        </a:p>
      </dgm:t>
    </dgm:pt>
    <dgm:pt modelId="{B7E76162-466E-435C-B037-E06ECC7EB104}">
      <dgm:prSet/>
      <dgm:spPr/>
      <dgm:t>
        <a:bodyPr/>
        <a:lstStyle/>
        <a:p>
          <a:r>
            <a:rPr lang="tr-TR" b="1"/>
            <a:t>Future Farmers</a:t>
          </a:r>
          <a:endParaRPr lang="tr-TR"/>
        </a:p>
      </dgm:t>
    </dgm:pt>
    <dgm:pt modelId="{EA8CD34F-2994-484D-B36A-25A73BE42EAF}" type="parTrans" cxnId="{F609B90D-8F58-4BE4-B354-8E6A98D3D460}">
      <dgm:prSet/>
      <dgm:spPr/>
      <dgm:t>
        <a:bodyPr/>
        <a:lstStyle/>
        <a:p>
          <a:endParaRPr lang="tr-TR"/>
        </a:p>
      </dgm:t>
    </dgm:pt>
    <dgm:pt modelId="{05C864F5-2E49-4D9A-AFDD-957298936DA2}" type="sibTrans" cxnId="{F609B90D-8F58-4BE4-B354-8E6A98D3D460}">
      <dgm:prSet/>
      <dgm:spPr/>
      <dgm:t>
        <a:bodyPr/>
        <a:lstStyle/>
        <a:p>
          <a:endParaRPr lang="tr-TR"/>
        </a:p>
      </dgm:t>
    </dgm:pt>
    <dgm:pt modelId="{6AEB0FB0-CCB1-42CD-B1B2-429C0E1FC293}">
      <dgm:prSet/>
      <dgm:spPr/>
      <dgm:t>
        <a:bodyPr/>
        <a:lstStyle/>
        <a:p>
          <a:r>
            <a:rPr lang="tr-TR" b="1"/>
            <a:t>Agri-Food Professionals</a:t>
          </a:r>
          <a:endParaRPr lang="tr-TR"/>
        </a:p>
      </dgm:t>
    </dgm:pt>
    <dgm:pt modelId="{AF52D3F1-E3F9-40EA-806D-F904009E556D}" type="parTrans" cxnId="{571A1F64-A7DA-4B6F-BEFB-B29DF33F7EC0}">
      <dgm:prSet/>
      <dgm:spPr/>
      <dgm:t>
        <a:bodyPr/>
        <a:lstStyle/>
        <a:p>
          <a:endParaRPr lang="tr-TR"/>
        </a:p>
      </dgm:t>
    </dgm:pt>
    <dgm:pt modelId="{6EACAB81-C0B7-4E0C-9EAE-252BD63756B3}" type="sibTrans" cxnId="{571A1F64-A7DA-4B6F-BEFB-B29DF33F7EC0}">
      <dgm:prSet/>
      <dgm:spPr/>
      <dgm:t>
        <a:bodyPr/>
        <a:lstStyle/>
        <a:p>
          <a:endParaRPr lang="tr-TR"/>
        </a:p>
      </dgm:t>
    </dgm:pt>
    <dgm:pt modelId="{A83C663D-3706-4963-B7E6-D6E3DB969EC8}">
      <dgm:prSet/>
      <dgm:spPr/>
      <dgm:t>
        <a:bodyPr/>
        <a:lstStyle/>
        <a:p>
          <a:r>
            <a:rPr lang="tr-TR" b="1"/>
            <a:t>Local Authorities</a:t>
          </a:r>
          <a:endParaRPr lang="tr-TR"/>
        </a:p>
      </dgm:t>
    </dgm:pt>
    <dgm:pt modelId="{7712C91E-255F-4FA1-A084-7ACE423FC155}" type="parTrans" cxnId="{A1C7D464-468F-4223-BC56-02E0A30521D3}">
      <dgm:prSet/>
      <dgm:spPr/>
      <dgm:t>
        <a:bodyPr/>
        <a:lstStyle/>
        <a:p>
          <a:endParaRPr lang="tr-TR"/>
        </a:p>
      </dgm:t>
    </dgm:pt>
    <dgm:pt modelId="{6B65EDF1-D960-45FA-B223-3EA6BC9094C7}" type="sibTrans" cxnId="{A1C7D464-468F-4223-BC56-02E0A30521D3}">
      <dgm:prSet/>
      <dgm:spPr/>
      <dgm:t>
        <a:bodyPr/>
        <a:lstStyle/>
        <a:p>
          <a:endParaRPr lang="tr-TR"/>
        </a:p>
      </dgm:t>
    </dgm:pt>
    <dgm:pt modelId="{D93B9DCB-5630-446F-8E5D-F312440D1381}">
      <dgm:prSet/>
      <dgm:spPr/>
      <dgm:t>
        <a:bodyPr/>
        <a:lstStyle/>
        <a:p>
          <a:r>
            <a:rPr lang="tr-TR" b="1"/>
            <a:t>NEETs</a:t>
          </a:r>
          <a:endParaRPr lang="tr-TR"/>
        </a:p>
      </dgm:t>
    </dgm:pt>
    <dgm:pt modelId="{8396FEE6-A901-4BAF-8368-8C883127682F}" type="parTrans" cxnId="{56D8EBFF-F999-4C2B-8CEB-D2FE0DC76D54}">
      <dgm:prSet/>
      <dgm:spPr/>
      <dgm:t>
        <a:bodyPr/>
        <a:lstStyle/>
        <a:p>
          <a:endParaRPr lang="tr-TR"/>
        </a:p>
      </dgm:t>
    </dgm:pt>
    <dgm:pt modelId="{AD1B53EC-E58B-4ABC-88F4-3AB40A26B533}" type="sibTrans" cxnId="{56D8EBFF-F999-4C2B-8CEB-D2FE0DC76D54}">
      <dgm:prSet/>
      <dgm:spPr/>
      <dgm:t>
        <a:bodyPr/>
        <a:lstStyle/>
        <a:p>
          <a:endParaRPr lang="tr-TR"/>
        </a:p>
      </dgm:t>
    </dgm:pt>
    <dgm:pt modelId="{96A68366-E7C7-4036-8B8D-0033B95539E5}">
      <dgm:prSet/>
      <dgm:spPr/>
      <dgm:t>
        <a:bodyPr/>
        <a:lstStyle/>
        <a:p>
          <a:r>
            <a:rPr lang="tr-TR" b="1"/>
            <a:t>Students at High School or University</a:t>
          </a:r>
          <a:endParaRPr lang="tr-TR"/>
        </a:p>
      </dgm:t>
    </dgm:pt>
    <dgm:pt modelId="{991DBCC5-CD9A-43B7-B9BF-3B11B75E4CDF}" type="parTrans" cxnId="{DF062354-E1F8-419E-A5D4-C2275AD3603D}">
      <dgm:prSet/>
      <dgm:spPr/>
      <dgm:t>
        <a:bodyPr/>
        <a:lstStyle/>
        <a:p>
          <a:endParaRPr lang="tr-TR"/>
        </a:p>
      </dgm:t>
    </dgm:pt>
    <dgm:pt modelId="{B245E988-BF51-4EBC-B67E-76B2CD5D351E}" type="sibTrans" cxnId="{DF062354-E1F8-419E-A5D4-C2275AD3603D}">
      <dgm:prSet/>
      <dgm:spPr/>
      <dgm:t>
        <a:bodyPr/>
        <a:lstStyle/>
        <a:p>
          <a:endParaRPr lang="tr-TR"/>
        </a:p>
      </dgm:t>
    </dgm:pt>
    <dgm:pt modelId="{ED9A4E28-1EBA-4D56-85BC-5F58B9FA9314}" type="pres">
      <dgm:prSet presAssocID="{EAF39C9A-469F-494A-967D-E32190A5C8C6}" presName="Name0" presStyleCnt="0">
        <dgm:presLayoutVars>
          <dgm:dir/>
          <dgm:resizeHandles val="exact"/>
        </dgm:presLayoutVars>
      </dgm:prSet>
      <dgm:spPr/>
    </dgm:pt>
    <dgm:pt modelId="{0728BCC8-D21A-44A7-96D8-72D8FF9188E6}" type="pres">
      <dgm:prSet presAssocID="{EAF39C9A-469F-494A-967D-E32190A5C8C6}" presName="fgShape" presStyleLbl="fgShp" presStyleIdx="0" presStyleCnt="1"/>
      <dgm:spPr/>
    </dgm:pt>
    <dgm:pt modelId="{19E590C7-C3AA-457E-9621-570A3E8EC258}" type="pres">
      <dgm:prSet presAssocID="{EAF39C9A-469F-494A-967D-E32190A5C8C6}" presName="linComp" presStyleCnt="0"/>
      <dgm:spPr/>
    </dgm:pt>
    <dgm:pt modelId="{F3A68985-69D7-4768-875D-A7487B6E28FF}" type="pres">
      <dgm:prSet presAssocID="{EBBB5428-29E6-4D7F-87EF-01AFAA1EFECA}" presName="compNode" presStyleCnt="0"/>
      <dgm:spPr/>
    </dgm:pt>
    <dgm:pt modelId="{C050584B-B2BA-4A08-9709-07350F5306FC}" type="pres">
      <dgm:prSet presAssocID="{EBBB5428-29E6-4D7F-87EF-01AFAA1EFECA}" presName="bkgdShape" presStyleLbl="node1" presStyleIdx="0" presStyleCnt="6"/>
      <dgm:spPr/>
    </dgm:pt>
    <dgm:pt modelId="{E4D22A3E-32C9-4896-98C1-C784BAD607DA}" type="pres">
      <dgm:prSet presAssocID="{EBBB5428-29E6-4D7F-87EF-01AFAA1EFECA}" presName="nodeTx" presStyleLbl="node1" presStyleIdx="0" presStyleCnt="6">
        <dgm:presLayoutVars>
          <dgm:bulletEnabled val="1"/>
        </dgm:presLayoutVars>
      </dgm:prSet>
      <dgm:spPr/>
    </dgm:pt>
    <dgm:pt modelId="{873A511D-7527-4CDE-911E-A46E68BF3AB4}" type="pres">
      <dgm:prSet presAssocID="{EBBB5428-29E6-4D7F-87EF-01AFAA1EFECA}" presName="invisiNode" presStyleLbl="node1" presStyleIdx="0" presStyleCnt="6"/>
      <dgm:spPr/>
    </dgm:pt>
    <dgm:pt modelId="{79244BBE-2A67-4DD5-AAB1-65C9D092A93D}" type="pres">
      <dgm:prSet presAssocID="{EBBB5428-29E6-4D7F-87EF-01AFAA1EFECA}" presName="imagNode" presStyleLbl="fgImgPlace1" presStyleIdx="0" presStyleCnt="6" custScaleX="129582" custScaleY="131592"/>
      <dgm:spPr>
        <a:blipFill>
          <a:blip xmlns:r="http://schemas.openxmlformats.org/officeDocument/2006/relationships" r:embed="rId1">
            <a:extLst>
              <a:ext uri="{28A0092B-C50C-407E-A947-70E740481C1C}">
                <a14:useLocalDpi xmlns:a14="http://schemas.microsoft.com/office/drawing/2010/main" val="0"/>
              </a:ext>
            </a:extLst>
          </a:blip>
          <a:srcRect/>
          <a:stretch>
            <a:fillRect l="-30000" r="-30000"/>
          </a:stretch>
        </a:blipFill>
      </dgm:spPr>
    </dgm:pt>
    <dgm:pt modelId="{E7ED4161-E17C-4D0A-AEFA-0D0F2FDDD78D}" type="pres">
      <dgm:prSet presAssocID="{4422744A-D8EE-4810-A7E3-EF9CAD6DF2DD}" presName="sibTrans" presStyleLbl="sibTrans2D1" presStyleIdx="0" presStyleCnt="0"/>
      <dgm:spPr/>
    </dgm:pt>
    <dgm:pt modelId="{91034210-7C1B-4588-B09F-24C36AAC31CC}" type="pres">
      <dgm:prSet presAssocID="{B7E76162-466E-435C-B037-E06ECC7EB104}" presName="compNode" presStyleCnt="0"/>
      <dgm:spPr/>
    </dgm:pt>
    <dgm:pt modelId="{C3DEE2F3-E894-4407-AB00-097F4ED04856}" type="pres">
      <dgm:prSet presAssocID="{B7E76162-466E-435C-B037-E06ECC7EB104}" presName="bkgdShape" presStyleLbl="node1" presStyleIdx="1" presStyleCnt="6"/>
      <dgm:spPr/>
    </dgm:pt>
    <dgm:pt modelId="{BE49EFBA-77D5-4C8A-85BA-585DAD3180F5}" type="pres">
      <dgm:prSet presAssocID="{B7E76162-466E-435C-B037-E06ECC7EB104}" presName="nodeTx" presStyleLbl="node1" presStyleIdx="1" presStyleCnt="6">
        <dgm:presLayoutVars>
          <dgm:bulletEnabled val="1"/>
        </dgm:presLayoutVars>
      </dgm:prSet>
      <dgm:spPr/>
    </dgm:pt>
    <dgm:pt modelId="{2DFABB53-A2E5-4AD4-A005-230056A8880E}" type="pres">
      <dgm:prSet presAssocID="{B7E76162-466E-435C-B037-E06ECC7EB104}" presName="invisiNode" presStyleLbl="node1" presStyleIdx="1" presStyleCnt="6"/>
      <dgm:spPr/>
    </dgm:pt>
    <dgm:pt modelId="{DF5ECDE6-FE94-42F8-A894-34025E1CF342}" type="pres">
      <dgm:prSet presAssocID="{B7E76162-466E-435C-B037-E06ECC7EB104}" presName="imagNode" presStyleLbl="fgImgPlace1" presStyleIdx="1" presStyleCnt="6" custScaleX="134685" custScaleY="13159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3000" b="-13000"/>
          </a:stretch>
        </a:blipFill>
      </dgm:spPr>
    </dgm:pt>
    <dgm:pt modelId="{0CFCA701-C2B1-45F7-9099-DF91482DFD97}" type="pres">
      <dgm:prSet presAssocID="{05C864F5-2E49-4D9A-AFDD-957298936DA2}" presName="sibTrans" presStyleLbl="sibTrans2D1" presStyleIdx="0" presStyleCnt="0"/>
      <dgm:spPr/>
    </dgm:pt>
    <dgm:pt modelId="{D02C8D2E-CF80-48AF-A537-27A75F9309C0}" type="pres">
      <dgm:prSet presAssocID="{6AEB0FB0-CCB1-42CD-B1B2-429C0E1FC293}" presName="compNode" presStyleCnt="0"/>
      <dgm:spPr/>
    </dgm:pt>
    <dgm:pt modelId="{D642A20B-FF7F-4ADD-8DBE-CE38D9F1520E}" type="pres">
      <dgm:prSet presAssocID="{6AEB0FB0-CCB1-42CD-B1B2-429C0E1FC293}" presName="bkgdShape" presStyleLbl="node1" presStyleIdx="2" presStyleCnt="6"/>
      <dgm:spPr/>
    </dgm:pt>
    <dgm:pt modelId="{34C2E9F5-E45A-4707-B7FF-F0CE865EDF78}" type="pres">
      <dgm:prSet presAssocID="{6AEB0FB0-CCB1-42CD-B1B2-429C0E1FC293}" presName="nodeTx" presStyleLbl="node1" presStyleIdx="2" presStyleCnt="6">
        <dgm:presLayoutVars>
          <dgm:bulletEnabled val="1"/>
        </dgm:presLayoutVars>
      </dgm:prSet>
      <dgm:spPr/>
    </dgm:pt>
    <dgm:pt modelId="{D9209CAC-9F6C-4776-94F8-343D32B64908}" type="pres">
      <dgm:prSet presAssocID="{6AEB0FB0-CCB1-42CD-B1B2-429C0E1FC293}" presName="invisiNode" presStyleLbl="node1" presStyleIdx="2" presStyleCnt="6"/>
      <dgm:spPr/>
    </dgm:pt>
    <dgm:pt modelId="{41B9C50F-6033-4E59-A330-D5592E24628A}" type="pres">
      <dgm:prSet presAssocID="{6AEB0FB0-CCB1-42CD-B1B2-429C0E1FC293}" presName="imagNode" presStyleLbl="fgImgPlace1" presStyleIdx="2" presStyleCnt="6" custScaleX="129306" custScaleY="131592"/>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4000" r="-24000"/>
          </a:stretch>
        </a:blipFill>
      </dgm:spPr>
    </dgm:pt>
    <dgm:pt modelId="{47D89304-749B-4852-B13B-46185B9A3A99}" type="pres">
      <dgm:prSet presAssocID="{6EACAB81-C0B7-4E0C-9EAE-252BD63756B3}" presName="sibTrans" presStyleLbl="sibTrans2D1" presStyleIdx="0" presStyleCnt="0"/>
      <dgm:spPr/>
    </dgm:pt>
    <dgm:pt modelId="{A1923071-45C9-4FC6-AEB7-12195B60C9E8}" type="pres">
      <dgm:prSet presAssocID="{A83C663D-3706-4963-B7E6-D6E3DB969EC8}" presName="compNode" presStyleCnt="0"/>
      <dgm:spPr/>
    </dgm:pt>
    <dgm:pt modelId="{675A258F-C4D4-413C-B7AC-CFA842C1047A}" type="pres">
      <dgm:prSet presAssocID="{A83C663D-3706-4963-B7E6-D6E3DB969EC8}" presName="bkgdShape" presStyleLbl="node1" presStyleIdx="3" presStyleCnt="6"/>
      <dgm:spPr/>
    </dgm:pt>
    <dgm:pt modelId="{ECDE83D1-8591-4FFF-8074-32658DFE7A7C}" type="pres">
      <dgm:prSet presAssocID="{A83C663D-3706-4963-B7E6-D6E3DB969EC8}" presName="nodeTx" presStyleLbl="node1" presStyleIdx="3" presStyleCnt="6">
        <dgm:presLayoutVars>
          <dgm:bulletEnabled val="1"/>
        </dgm:presLayoutVars>
      </dgm:prSet>
      <dgm:spPr/>
    </dgm:pt>
    <dgm:pt modelId="{A5A63C61-1AE3-4515-8366-22586DF4CDBA}" type="pres">
      <dgm:prSet presAssocID="{A83C663D-3706-4963-B7E6-D6E3DB969EC8}" presName="invisiNode" presStyleLbl="node1" presStyleIdx="3" presStyleCnt="6"/>
      <dgm:spPr/>
    </dgm:pt>
    <dgm:pt modelId="{0727B306-A62F-41AD-B76A-E6DC68FC16F2}" type="pres">
      <dgm:prSet presAssocID="{A83C663D-3706-4963-B7E6-D6E3DB969EC8}" presName="imagNode" presStyleLbl="fgImgPlace1" presStyleIdx="3" presStyleCnt="6" custScaleX="141599" custScaleY="131592"/>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36000" r="-36000"/>
          </a:stretch>
        </a:blipFill>
      </dgm:spPr>
    </dgm:pt>
    <dgm:pt modelId="{8998AA9D-D32D-4938-A613-4B0ADFE5EC09}" type="pres">
      <dgm:prSet presAssocID="{6B65EDF1-D960-45FA-B223-3EA6BC9094C7}" presName="sibTrans" presStyleLbl="sibTrans2D1" presStyleIdx="0" presStyleCnt="0"/>
      <dgm:spPr/>
    </dgm:pt>
    <dgm:pt modelId="{C56D5E3C-8CD0-48C7-889F-03B6B0920EC8}" type="pres">
      <dgm:prSet presAssocID="{D93B9DCB-5630-446F-8E5D-F312440D1381}" presName="compNode" presStyleCnt="0"/>
      <dgm:spPr/>
    </dgm:pt>
    <dgm:pt modelId="{92E4B01C-930E-49EC-87A6-ACDBF230C23C}" type="pres">
      <dgm:prSet presAssocID="{D93B9DCB-5630-446F-8E5D-F312440D1381}" presName="bkgdShape" presStyleLbl="node1" presStyleIdx="4" presStyleCnt="6"/>
      <dgm:spPr/>
    </dgm:pt>
    <dgm:pt modelId="{B7CFF1B6-C944-4021-8E0D-317A0E3B7BE4}" type="pres">
      <dgm:prSet presAssocID="{D93B9DCB-5630-446F-8E5D-F312440D1381}" presName="nodeTx" presStyleLbl="node1" presStyleIdx="4" presStyleCnt="6">
        <dgm:presLayoutVars>
          <dgm:bulletEnabled val="1"/>
        </dgm:presLayoutVars>
      </dgm:prSet>
      <dgm:spPr/>
    </dgm:pt>
    <dgm:pt modelId="{42B5902F-599B-4554-B25D-8A1F24A0E4C9}" type="pres">
      <dgm:prSet presAssocID="{D93B9DCB-5630-446F-8E5D-F312440D1381}" presName="invisiNode" presStyleLbl="node1" presStyleIdx="4" presStyleCnt="6"/>
      <dgm:spPr/>
    </dgm:pt>
    <dgm:pt modelId="{15168E14-685C-48EE-8DB3-13D67CBD5DE3}" type="pres">
      <dgm:prSet presAssocID="{D93B9DCB-5630-446F-8E5D-F312440D1381}" presName="imagNode" presStyleLbl="fgImgPlace1" presStyleIdx="4" presStyleCnt="6" custScaleX="139991" custScaleY="131592"/>
      <dgm:spPr>
        <a:blipFill>
          <a:blip xmlns:r="http://schemas.openxmlformats.org/officeDocument/2006/relationships" r:embed="rId5">
            <a:extLst>
              <a:ext uri="{28A0092B-C50C-407E-A947-70E740481C1C}">
                <a14:useLocalDpi xmlns:a14="http://schemas.microsoft.com/office/drawing/2010/main" val="0"/>
              </a:ext>
            </a:extLst>
          </a:blip>
          <a:srcRect/>
          <a:stretch>
            <a:fillRect l="-24000" r="-24000"/>
          </a:stretch>
        </a:blipFill>
      </dgm:spPr>
    </dgm:pt>
    <dgm:pt modelId="{27D7EF2B-AFA8-46CE-9227-BE7EF0E399ED}" type="pres">
      <dgm:prSet presAssocID="{AD1B53EC-E58B-4ABC-88F4-3AB40A26B533}" presName="sibTrans" presStyleLbl="sibTrans2D1" presStyleIdx="0" presStyleCnt="0"/>
      <dgm:spPr/>
    </dgm:pt>
    <dgm:pt modelId="{4780B03C-BF47-48E8-A45D-8EC5902C1053}" type="pres">
      <dgm:prSet presAssocID="{96A68366-E7C7-4036-8B8D-0033B95539E5}" presName="compNode" presStyleCnt="0"/>
      <dgm:spPr/>
    </dgm:pt>
    <dgm:pt modelId="{48175EA1-F45C-4546-98B8-3D3D8918BA6A}" type="pres">
      <dgm:prSet presAssocID="{96A68366-E7C7-4036-8B8D-0033B95539E5}" presName="bkgdShape" presStyleLbl="node1" presStyleIdx="5" presStyleCnt="6"/>
      <dgm:spPr/>
    </dgm:pt>
    <dgm:pt modelId="{B5FC9D1B-D536-40BA-9AC0-FD5A9B53B5F5}" type="pres">
      <dgm:prSet presAssocID="{96A68366-E7C7-4036-8B8D-0033B95539E5}" presName="nodeTx" presStyleLbl="node1" presStyleIdx="5" presStyleCnt="6">
        <dgm:presLayoutVars>
          <dgm:bulletEnabled val="1"/>
        </dgm:presLayoutVars>
      </dgm:prSet>
      <dgm:spPr/>
    </dgm:pt>
    <dgm:pt modelId="{991A1CCC-05C7-4356-A63F-E25B09088B6D}" type="pres">
      <dgm:prSet presAssocID="{96A68366-E7C7-4036-8B8D-0033B95539E5}" presName="invisiNode" presStyleLbl="node1" presStyleIdx="5" presStyleCnt="6"/>
      <dgm:spPr/>
    </dgm:pt>
    <dgm:pt modelId="{509F36E8-41E9-410E-99F7-9370AF8415D1}" type="pres">
      <dgm:prSet presAssocID="{96A68366-E7C7-4036-8B8D-0033B95539E5}" presName="imagNode" presStyleLbl="fgImgPlace1" presStyleIdx="5" presStyleCnt="6" custScaleX="120913" custScaleY="131592"/>
      <dgm:spPr>
        <a:blipFill>
          <a:blip xmlns:r="http://schemas.openxmlformats.org/officeDocument/2006/relationships" r:embed="rId6">
            <a:extLst>
              <a:ext uri="{28A0092B-C50C-407E-A947-70E740481C1C}">
                <a14:useLocalDpi xmlns:a14="http://schemas.microsoft.com/office/drawing/2010/main" val="0"/>
              </a:ext>
            </a:extLst>
          </a:blip>
          <a:srcRect/>
          <a:stretch>
            <a:fillRect l="-26000" r="-26000"/>
          </a:stretch>
        </a:blipFill>
      </dgm:spPr>
    </dgm:pt>
  </dgm:ptLst>
  <dgm:cxnLst>
    <dgm:cxn modelId="{F609B90D-8F58-4BE4-B354-8E6A98D3D460}" srcId="{EAF39C9A-469F-494A-967D-E32190A5C8C6}" destId="{B7E76162-466E-435C-B037-E06ECC7EB104}" srcOrd="1" destOrd="0" parTransId="{EA8CD34F-2994-484D-B36A-25A73BE42EAF}" sibTransId="{05C864F5-2E49-4D9A-AFDD-957298936DA2}"/>
    <dgm:cxn modelId="{3D98560E-47CC-4289-AD34-0796E87FC1DD}" type="presOf" srcId="{A83C663D-3706-4963-B7E6-D6E3DB969EC8}" destId="{ECDE83D1-8591-4FFF-8074-32658DFE7A7C}" srcOrd="1" destOrd="0" presId="urn:microsoft.com/office/officeart/2005/8/layout/hList7"/>
    <dgm:cxn modelId="{A19FAA13-C603-4AE5-B1BB-9D52B046212D}" type="presOf" srcId="{B7E76162-466E-435C-B037-E06ECC7EB104}" destId="{BE49EFBA-77D5-4C8A-85BA-585DAD3180F5}" srcOrd="1" destOrd="0" presId="urn:microsoft.com/office/officeart/2005/8/layout/hList7"/>
    <dgm:cxn modelId="{0185FE27-18B4-4AE2-B06C-43756C9D2915}" type="presOf" srcId="{EBBB5428-29E6-4D7F-87EF-01AFAA1EFECA}" destId="{E4D22A3E-32C9-4896-98C1-C784BAD607DA}" srcOrd="1" destOrd="0" presId="urn:microsoft.com/office/officeart/2005/8/layout/hList7"/>
    <dgm:cxn modelId="{96609B36-67F0-40A7-9393-5A166D4ABD1E}" type="presOf" srcId="{6AEB0FB0-CCB1-42CD-B1B2-429C0E1FC293}" destId="{34C2E9F5-E45A-4707-B7FF-F0CE865EDF78}" srcOrd="1" destOrd="0" presId="urn:microsoft.com/office/officeart/2005/8/layout/hList7"/>
    <dgm:cxn modelId="{9E370C3E-F5CB-4AD0-BE0F-AD85BC64CDFB}" type="presOf" srcId="{EBBB5428-29E6-4D7F-87EF-01AFAA1EFECA}" destId="{C050584B-B2BA-4A08-9709-07350F5306FC}" srcOrd="0" destOrd="0" presId="urn:microsoft.com/office/officeart/2005/8/layout/hList7"/>
    <dgm:cxn modelId="{2B88435C-8BE3-4361-AC66-DFBE0E9C9D00}" type="presOf" srcId="{D93B9DCB-5630-446F-8E5D-F312440D1381}" destId="{B7CFF1B6-C944-4021-8E0D-317A0E3B7BE4}" srcOrd="1" destOrd="0" presId="urn:microsoft.com/office/officeart/2005/8/layout/hList7"/>
    <dgm:cxn modelId="{571A1F64-A7DA-4B6F-BEFB-B29DF33F7EC0}" srcId="{EAF39C9A-469F-494A-967D-E32190A5C8C6}" destId="{6AEB0FB0-CCB1-42CD-B1B2-429C0E1FC293}" srcOrd="2" destOrd="0" parTransId="{AF52D3F1-E3F9-40EA-806D-F904009E556D}" sibTransId="{6EACAB81-C0B7-4E0C-9EAE-252BD63756B3}"/>
    <dgm:cxn modelId="{A1C7D464-468F-4223-BC56-02E0A30521D3}" srcId="{EAF39C9A-469F-494A-967D-E32190A5C8C6}" destId="{A83C663D-3706-4963-B7E6-D6E3DB969EC8}" srcOrd="3" destOrd="0" parTransId="{7712C91E-255F-4FA1-A084-7ACE423FC155}" sibTransId="{6B65EDF1-D960-45FA-B223-3EA6BC9094C7}"/>
    <dgm:cxn modelId="{BF78B34E-7462-4380-9A42-1547D7DEB819}" type="presOf" srcId="{4422744A-D8EE-4810-A7E3-EF9CAD6DF2DD}" destId="{E7ED4161-E17C-4D0A-AEFA-0D0F2FDDD78D}" srcOrd="0" destOrd="0" presId="urn:microsoft.com/office/officeart/2005/8/layout/hList7"/>
    <dgm:cxn modelId="{DF062354-E1F8-419E-A5D4-C2275AD3603D}" srcId="{EAF39C9A-469F-494A-967D-E32190A5C8C6}" destId="{96A68366-E7C7-4036-8B8D-0033B95539E5}" srcOrd="5" destOrd="0" parTransId="{991DBCC5-CD9A-43B7-B9BF-3B11B75E4CDF}" sibTransId="{B245E988-BF51-4EBC-B67E-76B2CD5D351E}"/>
    <dgm:cxn modelId="{44E03681-3BBF-408B-B806-B1F615DAFFF4}" type="presOf" srcId="{96A68366-E7C7-4036-8B8D-0033B95539E5}" destId="{B5FC9D1B-D536-40BA-9AC0-FD5A9B53B5F5}" srcOrd="1" destOrd="0" presId="urn:microsoft.com/office/officeart/2005/8/layout/hList7"/>
    <dgm:cxn modelId="{E5E424B2-27AE-48FA-BC75-8C69C2F7B98C}" type="presOf" srcId="{05C864F5-2E49-4D9A-AFDD-957298936DA2}" destId="{0CFCA701-C2B1-45F7-9099-DF91482DFD97}" srcOrd="0" destOrd="0" presId="urn:microsoft.com/office/officeart/2005/8/layout/hList7"/>
    <dgm:cxn modelId="{B7DB11BF-1F1B-4505-B878-47139709B0FC}" type="presOf" srcId="{EAF39C9A-469F-494A-967D-E32190A5C8C6}" destId="{ED9A4E28-1EBA-4D56-85BC-5F58B9FA9314}" srcOrd="0" destOrd="0" presId="urn:microsoft.com/office/officeart/2005/8/layout/hList7"/>
    <dgm:cxn modelId="{B5D2C7C2-A64C-468A-AFF4-07613E8A5AA4}" type="presOf" srcId="{96A68366-E7C7-4036-8B8D-0033B95539E5}" destId="{48175EA1-F45C-4546-98B8-3D3D8918BA6A}" srcOrd="0" destOrd="0" presId="urn:microsoft.com/office/officeart/2005/8/layout/hList7"/>
    <dgm:cxn modelId="{2290C5CB-037A-49E2-8C0C-40AFD48AFDB3}" type="presOf" srcId="{6AEB0FB0-CCB1-42CD-B1B2-429C0E1FC293}" destId="{D642A20B-FF7F-4ADD-8DBE-CE38D9F1520E}" srcOrd="0" destOrd="0" presId="urn:microsoft.com/office/officeart/2005/8/layout/hList7"/>
    <dgm:cxn modelId="{3FA972D2-D4DC-4ED6-9469-D661AF09F29A}" srcId="{EAF39C9A-469F-494A-967D-E32190A5C8C6}" destId="{EBBB5428-29E6-4D7F-87EF-01AFAA1EFECA}" srcOrd="0" destOrd="0" parTransId="{A25F67A8-A66D-4E7D-8299-E6E61759BAB2}" sibTransId="{4422744A-D8EE-4810-A7E3-EF9CAD6DF2DD}"/>
    <dgm:cxn modelId="{828DF6D7-8D77-44CC-8CA1-0B65C169EA2A}" type="presOf" srcId="{A83C663D-3706-4963-B7E6-D6E3DB969EC8}" destId="{675A258F-C4D4-413C-B7AC-CFA842C1047A}" srcOrd="0" destOrd="0" presId="urn:microsoft.com/office/officeart/2005/8/layout/hList7"/>
    <dgm:cxn modelId="{BBD0F5DF-A0CF-4F3E-9362-B4DC8DCAA5C3}" type="presOf" srcId="{6B65EDF1-D960-45FA-B223-3EA6BC9094C7}" destId="{8998AA9D-D32D-4938-A613-4B0ADFE5EC09}" srcOrd="0" destOrd="0" presId="urn:microsoft.com/office/officeart/2005/8/layout/hList7"/>
    <dgm:cxn modelId="{D1971BE2-5FEC-460D-88E6-5F0BC5F2104F}" type="presOf" srcId="{6EACAB81-C0B7-4E0C-9EAE-252BD63756B3}" destId="{47D89304-749B-4852-B13B-46185B9A3A99}" srcOrd="0" destOrd="0" presId="urn:microsoft.com/office/officeart/2005/8/layout/hList7"/>
    <dgm:cxn modelId="{AF0F45E3-A5BE-4F12-A0AF-0068D96ED5B7}" type="presOf" srcId="{B7E76162-466E-435C-B037-E06ECC7EB104}" destId="{C3DEE2F3-E894-4407-AB00-097F4ED04856}" srcOrd="0" destOrd="0" presId="urn:microsoft.com/office/officeart/2005/8/layout/hList7"/>
    <dgm:cxn modelId="{BDF547F2-BE2B-466B-8518-3F589534C01B}" type="presOf" srcId="{D93B9DCB-5630-446F-8E5D-F312440D1381}" destId="{92E4B01C-930E-49EC-87A6-ACDBF230C23C}" srcOrd="0" destOrd="0" presId="urn:microsoft.com/office/officeart/2005/8/layout/hList7"/>
    <dgm:cxn modelId="{69496CF3-E436-4FFA-903E-9EB0B7256178}" type="presOf" srcId="{AD1B53EC-E58B-4ABC-88F4-3AB40A26B533}" destId="{27D7EF2B-AFA8-46CE-9227-BE7EF0E399ED}" srcOrd="0" destOrd="0" presId="urn:microsoft.com/office/officeart/2005/8/layout/hList7"/>
    <dgm:cxn modelId="{56D8EBFF-F999-4C2B-8CEB-D2FE0DC76D54}" srcId="{EAF39C9A-469F-494A-967D-E32190A5C8C6}" destId="{D93B9DCB-5630-446F-8E5D-F312440D1381}" srcOrd="4" destOrd="0" parTransId="{8396FEE6-A901-4BAF-8368-8C883127682F}" sibTransId="{AD1B53EC-E58B-4ABC-88F4-3AB40A26B533}"/>
    <dgm:cxn modelId="{F9FB4960-21BA-4D22-8CF8-BF5D9D372BCD}" type="presParOf" srcId="{ED9A4E28-1EBA-4D56-85BC-5F58B9FA9314}" destId="{0728BCC8-D21A-44A7-96D8-72D8FF9188E6}" srcOrd="0" destOrd="0" presId="urn:microsoft.com/office/officeart/2005/8/layout/hList7"/>
    <dgm:cxn modelId="{EEC4A6DA-0171-4529-B4EB-0A61631B9679}" type="presParOf" srcId="{ED9A4E28-1EBA-4D56-85BC-5F58B9FA9314}" destId="{19E590C7-C3AA-457E-9621-570A3E8EC258}" srcOrd="1" destOrd="0" presId="urn:microsoft.com/office/officeart/2005/8/layout/hList7"/>
    <dgm:cxn modelId="{4B45FAFC-8278-4405-AE01-92928E88A76B}" type="presParOf" srcId="{19E590C7-C3AA-457E-9621-570A3E8EC258}" destId="{F3A68985-69D7-4768-875D-A7487B6E28FF}" srcOrd="0" destOrd="0" presId="urn:microsoft.com/office/officeart/2005/8/layout/hList7"/>
    <dgm:cxn modelId="{0AB52824-9319-41D5-86D8-327AEF94F98D}" type="presParOf" srcId="{F3A68985-69D7-4768-875D-A7487B6E28FF}" destId="{C050584B-B2BA-4A08-9709-07350F5306FC}" srcOrd="0" destOrd="0" presId="urn:microsoft.com/office/officeart/2005/8/layout/hList7"/>
    <dgm:cxn modelId="{1D88971A-C13D-4803-8AC0-82F9999A4A7E}" type="presParOf" srcId="{F3A68985-69D7-4768-875D-A7487B6E28FF}" destId="{E4D22A3E-32C9-4896-98C1-C784BAD607DA}" srcOrd="1" destOrd="0" presId="urn:microsoft.com/office/officeart/2005/8/layout/hList7"/>
    <dgm:cxn modelId="{B35DB72D-E6F2-4FA8-8E90-B4A9C1A83384}" type="presParOf" srcId="{F3A68985-69D7-4768-875D-A7487B6E28FF}" destId="{873A511D-7527-4CDE-911E-A46E68BF3AB4}" srcOrd="2" destOrd="0" presId="urn:microsoft.com/office/officeart/2005/8/layout/hList7"/>
    <dgm:cxn modelId="{575BD65B-6A0C-4D81-8608-E7A3C281C291}" type="presParOf" srcId="{F3A68985-69D7-4768-875D-A7487B6E28FF}" destId="{79244BBE-2A67-4DD5-AAB1-65C9D092A93D}" srcOrd="3" destOrd="0" presId="urn:microsoft.com/office/officeart/2005/8/layout/hList7"/>
    <dgm:cxn modelId="{6A830A7D-F548-4540-8436-C7090DBAF8DA}" type="presParOf" srcId="{19E590C7-C3AA-457E-9621-570A3E8EC258}" destId="{E7ED4161-E17C-4D0A-AEFA-0D0F2FDDD78D}" srcOrd="1" destOrd="0" presId="urn:microsoft.com/office/officeart/2005/8/layout/hList7"/>
    <dgm:cxn modelId="{9ABF7E95-66B8-432A-A049-0A03D5EE6E25}" type="presParOf" srcId="{19E590C7-C3AA-457E-9621-570A3E8EC258}" destId="{91034210-7C1B-4588-B09F-24C36AAC31CC}" srcOrd="2" destOrd="0" presId="urn:microsoft.com/office/officeart/2005/8/layout/hList7"/>
    <dgm:cxn modelId="{1F74D1F9-33BE-4F0F-836F-ABC788A89962}" type="presParOf" srcId="{91034210-7C1B-4588-B09F-24C36AAC31CC}" destId="{C3DEE2F3-E894-4407-AB00-097F4ED04856}" srcOrd="0" destOrd="0" presId="urn:microsoft.com/office/officeart/2005/8/layout/hList7"/>
    <dgm:cxn modelId="{861C31AF-D0FB-4ACF-9D57-EB8F9027FA45}" type="presParOf" srcId="{91034210-7C1B-4588-B09F-24C36AAC31CC}" destId="{BE49EFBA-77D5-4C8A-85BA-585DAD3180F5}" srcOrd="1" destOrd="0" presId="urn:microsoft.com/office/officeart/2005/8/layout/hList7"/>
    <dgm:cxn modelId="{34799B4D-9420-4E9B-B1E4-19003252AFC2}" type="presParOf" srcId="{91034210-7C1B-4588-B09F-24C36AAC31CC}" destId="{2DFABB53-A2E5-4AD4-A005-230056A8880E}" srcOrd="2" destOrd="0" presId="urn:microsoft.com/office/officeart/2005/8/layout/hList7"/>
    <dgm:cxn modelId="{01F4865F-1A70-44E4-A1EB-E4B41A39B6A1}" type="presParOf" srcId="{91034210-7C1B-4588-B09F-24C36AAC31CC}" destId="{DF5ECDE6-FE94-42F8-A894-34025E1CF342}" srcOrd="3" destOrd="0" presId="urn:microsoft.com/office/officeart/2005/8/layout/hList7"/>
    <dgm:cxn modelId="{98E70765-E2FD-4245-822F-6F5FD9BF1A47}" type="presParOf" srcId="{19E590C7-C3AA-457E-9621-570A3E8EC258}" destId="{0CFCA701-C2B1-45F7-9099-DF91482DFD97}" srcOrd="3" destOrd="0" presId="urn:microsoft.com/office/officeart/2005/8/layout/hList7"/>
    <dgm:cxn modelId="{86E85DBB-FE7E-4F51-87F0-D7053CCA5F3A}" type="presParOf" srcId="{19E590C7-C3AA-457E-9621-570A3E8EC258}" destId="{D02C8D2E-CF80-48AF-A537-27A75F9309C0}" srcOrd="4" destOrd="0" presId="urn:microsoft.com/office/officeart/2005/8/layout/hList7"/>
    <dgm:cxn modelId="{66825E42-1F0F-4F16-80CA-5D734C6C9F64}" type="presParOf" srcId="{D02C8D2E-CF80-48AF-A537-27A75F9309C0}" destId="{D642A20B-FF7F-4ADD-8DBE-CE38D9F1520E}" srcOrd="0" destOrd="0" presId="urn:microsoft.com/office/officeart/2005/8/layout/hList7"/>
    <dgm:cxn modelId="{54103DA3-4C33-400A-8EF0-4D9D8D7E335C}" type="presParOf" srcId="{D02C8D2E-CF80-48AF-A537-27A75F9309C0}" destId="{34C2E9F5-E45A-4707-B7FF-F0CE865EDF78}" srcOrd="1" destOrd="0" presId="urn:microsoft.com/office/officeart/2005/8/layout/hList7"/>
    <dgm:cxn modelId="{C89DD7E0-6546-4D14-AE66-3F76C1B7DB72}" type="presParOf" srcId="{D02C8D2E-CF80-48AF-A537-27A75F9309C0}" destId="{D9209CAC-9F6C-4776-94F8-343D32B64908}" srcOrd="2" destOrd="0" presId="urn:microsoft.com/office/officeart/2005/8/layout/hList7"/>
    <dgm:cxn modelId="{2E3BDC5E-6D4B-4688-8846-E95521330A19}" type="presParOf" srcId="{D02C8D2E-CF80-48AF-A537-27A75F9309C0}" destId="{41B9C50F-6033-4E59-A330-D5592E24628A}" srcOrd="3" destOrd="0" presId="urn:microsoft.com/office/officeart/2005/8/layout/hList7"/>
    <dgm:cxn modelId="{AC497305-DF2E-41B3-9FFE-68DA5A8F438E}" type="presParOf" srcId="{19E590C7-C3AA-457E-9621-570A3E8EC258}" destId="{47D89304-749B-4852-B13B-46185B9A3A99}" srcOrd="5" destOrd="0" presId="urn:microsoft.com/office/officeart/2005/8/layout/hList7"/>
    <dgm:cxn modelId="{4BFF8C19-91A0-48D5-89B4-9DC2FBAA0B3E}" type="presParOf" srcId="{19E590C7-C3AA-457E-9621-570A3E8EC258}" destId="{A1923071-45C9-4FC6-AEB7-12195B60C9E8}" srcOrd="6" destOrd="0" presId="urn:microsoft.com/office/officeart/2005/8/layout/hList7"/>
    <dgm:cxn modelId="{9227E0CF-91C8-4248-B8C4-2F6BEE666070}" type="presParOf" srcId="{A1923071-45C9-4FC6-AEB7-12195B60C9E8}" destId="{675A258F-C4D4-413C-B7AC-CFA842C1047A}" srcOrd="0" destOrd="0" presId="urn:microsoft.com/office/officeart/2005/8/layout/hList7"/>
    <dgm:cxn modelId="{8C7F2BCE-D541-4A66-AB33-7F0780377C9D}" type="presParOf" srcId="{A1923071-45C9-4FC6-AEB7-12195B60C9E8}" destId="{ECDE83D1-8591-4FFF-8074-32658DFE7A7C}" srcOrd="1" destOrd="0" presId="urn:microsoft.com/office/officeart/2005/8/layout/hList7"/>
    <dgm:cxn modelId="{8E2E2AEE-D5B1-41CD-A25E-34D9F413198A}" type="presParOf" srcId="{A1923071-45C9-4FC6-AEB7-12195B60C9E8}" destId="{A5A63C61-1AE3-4515-8366-22586DF4CDBA}" srcOrd="2" destOrd="0" presId="urn:microsoft.com/office/officeart/2005/8/layout/hList7"/>
    <dgm:cxn modelId="{4F2B1A1E-5625-4B7E-A5BA-64B58C0EA41E}" type="presParOf" srcId="{A1923071-45C9-4FC6-AEB7-12195B60C9E8}" destId="{0727B306-A62F-41AD-B76A-E6DC68FC16F2}" srcOrd="3" destOrd="0" presId="urn:microsoft.com/office/officeart/2005/8/layout/hList7"/>
    <dgm:cxn modelId="{25A96684-A042-4B39-83CE-DDCABAD5DD8D}" type="presParOf" srcId="{19E590C7-C3AA-457E-9621-570A3E8EC258}" destId="{8998AA9D-D32D-4938-A613-4B0ADFE5EC09}" srcOrd="7" destOrd="0" presId="urn:microsoft.com/office/officeart/2005/8/layout/hList7"/>
    <dgm:cxn modelId="{FAD2DB48-9572-4671-9B41-95FA793B6D5F}" type="presParOf" srcId="{19E590C7-C3AA-457E-9621-570A3E8EC258}" destId="{C56D5E3C-8CD0-48C7-889F-03B6B0920EC8}" srcOrd="8" destOrd="0" presId="urn:microsoft.com/office/officeart/2005/8/layout/hList7"/>
    <dgm:cxn modelId="{87F269E8-836E-440A-9135-6E36C62107B3}" type="presParOf" srcId="{C56D5E3C-8CD0-48C7-889F-03B6B0920EC8}" destId="{92E4B01C-930E-49EC-87A6-ACDBF230C23C}" srcOrd="0" destOrd="0" presId="urn:microsoft.com/office/officeart/2005/8/layout/hList7"/>
    <dgm:cxn modelId="{C8FC0F88-98D6-4DE3-B3F1-312B578D3977}" type="presParOf" srcId="{C56D5E3C-8CD0-48C7-889F-03B6B0920EC8}" destId="{B7CFF1B6-C944-4021-8E0D-317A0E3B7BE4}" srcOrd="1" destOrd="0" presId="urn:microsoft.com/office/officeart/2005/8/layout/hList7"/>
    <dgm:cxn modelId="{E80BD99E-F3C9-4B64-BF7D-6DDE44794D97}" type="presParOf" srcId="{C56D5E3C-8CD0-48C7-889F-03B6B0920EC8}" destId="{42B5902F-599B-4554-B25D-8A1F24A0E4C9}" srcOrd="2" destOrd="0" presId="urn:microsoft.com/office/officeart/2005/8/layout/hList7"/>
    <dgm:cxn modelId="{E5E9CAF9-DEDA-4B6D-94FD-31C9872D1CBF}" type="presParOf" srcId="{C56D5E3C-8CD0-48C7-889F-03B6B0920EC8}" destId="{15168E14-685C-48EE-8DB3-13D67CBD5DE3}" srcOrd="3" destOrd="0" presId="urn:microsoft.com/office/officeart/2005/8/layout/hList7"/>
    <dgm:cxn modelId="{87B89DCB-08E6-4CF6-9E74-BE874224FF94}" type="presParOf" srcId="{19E590C7-C3AA-457E-9621-570A3E8EC258}" destId="{27D7EF2B-AFA8-46CE-9227-BE7EF0E399ED}" srcOrd="9" destOrd="0" presId="urn:microsoft.com/office/officeart/2005/8/layout/hList7"/>
    <dgm:cxn modelId="{C103DBA5-C6FD-47F2-8EDE-1038D21F5185}" type="presParOf" srcId="{19E590C7-C3AA-457E-9621-570A3E8EC258}" destId="{4780B03C-BF47-48E8-A45D-8EC5902C1053}" srcOrd="10" destOrd="0" presId="urn:microsoft.com/office/officeart/2005/8/layout/hList7"/>
    <dgm:cxn modelId="{7ACE216F-F1E2-444B-AC20-B10BBCDEF6D0}" type="presParOf" srcId="{4780B03C-BF47-48E8-A45D-8EC5902C1053}" destId="{48175EA1-F45C-4546-98B8-3D3D8918BA6A}" srcOrd="0" destOrd="0" presId="urn:microsoft.com/office/officeart/2005/8/layout/hList7"/>
    <dgm:cxn modelId="{D1B626D5-C3B1-4D29-BD37-AA096434C52F}" type="presParOf" srcId="{4780B03C-BF47-48E8-A45D-8EC5902C1053}" destId="{B5FC9D1B-D536-40BA-9AC0-FD5A9B53B5F5}" srcOrd="1" destOrd="0" presId="urn:microsoft.com/office/officeart/2005/8/layout/hList7"/>
    <dgm:cxn modelId="{6A2695F6-223E-4E5C-A9D2-DE81461911A1}" type="presParOf" srcId="{4780B03C-BF47-48E8-A45D-8EC5902C1053}" destId="{991A1CCC-05C7-4356-A63F-E25B09088B6D}" srcOrd="2" destOrd="0" presId="urn:microsoft.com/office/officeart/2005/8/layout/hList7"/>
    <dgm:cxn modelId="{05F92BF9-6C09-4200-B757-2EA99E4AFDC2}" type="presParOf" srcId="{4780B03C-BF47-48E8-A45D-8EC5902C1053}" destId="{509F36E8-41E9-410E-99F7-9370AF8415D1}"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72B1E27-CDD6-4806-AF0B-E2CA4D17F9D1}"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tr-TR"/>
        </a:p>
      </dgm:t>
    </dgm:pt>
    <dgm:pt modelId="{8B945F61-58B8-463C-A22C-A19240CFB938}">
      <dgm:prSet/>
      <dgm:spPr/>
      <dgm:t>
        <a:bodyPr/>
        <a:lstStyle/>
        <a:p>
          <a:r>
            <a:rPr lang="tr-TR" b="1" dirty="0"/>
            <a:t>O1</a:t>
          </a:r>
          <a:r>
            <a:rPr lang="tr-TR" dirty="0"/>
            <a:t>- </a:t>
          </a:r>
          <a:r>
            <a:rPr lang="tr-TR" dirty="0" err="1"/>
            <a:t>Need</a:t>
          </a:r>
          <a:r>
            <a:rPr lang="tr-TR" dirty="0"/>
            <a:t> </a:t>
          </a:r>
          <a:r>
            <a:rPr lang="tr-TR" dirty="0" err="1"/>
            <a:t>Assesment</a:t>
          </a:r>
          <a:r>
            <a:rPr lang="tr-TR" dirty="0"/>
            <a:t> </a:t>
          </a:r>
          <a:r>
            <a:rPr lang="tr-TR" dirty="0" err="1"/>
            <a:t>Survey</a:t>
          </a:r>
          <a:r>
            <a:rPr lang="tr-TR" dirty="0"/>
            <a:t> (01.03.2020-01.07.2020) /CRIFFC</a:t>
          </a:r>
        </a:p>
      </dgm:t>
    </dgm:pt>
    <dgm:pt modelId="{18568989-62F8-49F5-A1A3-E959F92D51D5}" type="parTrans" cxnId="{CD3D4260-2004-49AF-AA93-556B9E63E168}">
      <dgm:prSet/>
      <dgm:spPr/>
      <dgm:t>
        <a:bodyPr/>
        <a:lstStyle/>
        <a:p>
          <a:endParaRPr lang="tr-TR"/>
        </a:p>
      </dgm:t>
    </dgm:pt>
    <dgm:pt modelId="{B1DEEF9E-066C-4149-B7EC-82C0BCBEF269}" type="sibTrans" cxnId="{CD3D4260-2004-49AF-AA93-556B9E63E168}">
      <dgm:prSet/>
      <dgm:spPr/>
      <dgm:t>
        <a:bodyPr/>
        <a:lstStyle/>
        <a:p>
          <a:endParaRPr lang="tr-TR"/>
        </a:p>
      </dgm:t>
    </dgm:pt>
    <dgm:pt modelId="{551E88DD-6A04-4E91-9E72-2DFD42FE3005}">
      <dgm:prSet/>
      <dgm:spPr/>
      <dgm:t>
        <a:bodyPr/>
        <a:lstStyle/>
        <a:p>
          <a:r>
            <a:rPr lang="tr-TR" b="1" dirty="0"/>
            <a:t>O2</a:t>
          </a:r>
          <a:r>
            <a:rPr lang="tr-TR" dirty="0"/>
            <a:t>- </a:t>
          </a:r>
          <a:r>
            <a:rPr lang="tr-TR" dirty="0" err="1"/>
            <a:t>Good</a:t>
          </a:r>
          <a:r>
            <a:rPr lang="tr-TR" dirty="0"/>
            <a:t> </a:t>
          </a:r>
          <a:r>
            <a:rPr lang="tr-TR" dirty="0" err="1"/>
            <a:t>Agricultural</a:t>
          </a:r>
          <a:r>
            <a:rPr lang="tr-TR" dirty="0"/>
            <a:t> </a:t>
          </a:r>
          <a:r>
            <a:rPr lang="tr-TR" dirty="0" err="1"/>
            <a:t>Practices</a:t>
          </a:r>
          <a:r>
            <a:rPr lang="tr-TR" dirty="0"/>
            <a:t> (GAP): Precision </a:t>
          </a:r>
          <a:r>
            <a:rPr lang="tr-TR" dirty="0" err="1"/>
            <a:t>Farming</a:t>
          </a:r>
          <a:r>
            <a:rPr lang="tr-TR" dirty="0"/>
            <a:t> Training </a:t>
          </a:r>
          <a:r>
            <a:rPr lang="tr-TR" dirty="0" err="1"/>
            <a:t>Material</a:t>
          </a:r>
          <a:r>
            <a:rPr lang="tr-TR" dirty="0"/>
            <a:t> (01.07.2020-01.03.2021) / CRIFFC</a:t>
          </a:r>
        </a:p>
      </dgm:t>
    </dgm:pt>
    <dgm:pt modelId="{F6E40A06-D101-4EEE-A6BF-7EF6C599E2EC}" type="parTrans" cxnId="{F6F47D94-2351-46FE-B83B-AAA2FDF66EE2}">
      <dgm:prSet/>
      <dgm:spPr/>
      <dgm:t>
        <a:bodyPr/>
        <a:lstStyle/>
        <a:p>
          <a:endParaRPr lang="tr-TR"/>
        </a:p>
      </dgm:t>
    </dgm:pt>
    <dgm:pt modelId="{4510341F-64DB-4BB9-9A84-6B2632F62850}" type="sibTrans" cxnId="{F6F47D94-2351-46FE-B83B-AAA2FDF66EE2}">
      <dgm:prSet/>
      <dgm:spPr/>
      <dgm:t>
        <a:bodyPr/>
        <a:lstStyle/>
        <a:p>
          <a:endParaRPr lang="tr-TR"/>
        </a:p>
      </dgm:t>
    </dgm:pt>
    <dgm:pt modelId="{0FE63210-985C-4345-BD67-8A3C005FE0BE}">
      <dgm:prSet/>
      <dgm:spPr/>
      <dgm:t>
        <a:bodyPr/>
        <a:lstStyle/>
        <a:p>
          <a:r>
            <a:rPr lang="tr-TR" b="1"/>
            <a:t>O3</a:t>
          </a:r>
          <a:r>
            <a:rPr lang="tr-TR"/>
            <a:t>- Agri-Food Marketing Training Material (01.07.2020-01.03.2021) / TARIMAS</a:t>
          </a:r>
        </a:p>
      </dgm:t>
    </dgm:pt>
    <dgm:pt modelId="{D5983577-8C44-413B-93DA-C60BCE445D1C}" type="parTrans" cxnId="{0B452F07-F800-49A5-9583-FABEAF71509F}">
      <dgm:prSet/>
      <dgm:spPr/>
      <dgm:t>
        <a:bodyPr/>
        <a:lstStyle/>
        <a:p>
          <a:endParaRPr lang="tr-TR"/>
        </a:p>
      </dgm:t>
    </dgm:pt>
    <dgm:pt modelId="{5D4D5B39-5EEE-423D-8BB4-0021A1B4D53C}" type="sibTrans" cxnId="{0B452F07-F800-49A5-9583-FABEAF71509F}">
      <dgm:prSet/>
      <dgm:spPr/>
      <dgm:t>
        <a:bodyPr/>
        <a:lstStyle/>
        <a:p>
          <a:endParaRPr lang="tr-TR"/>
        </a:p>
      </dgm:t>
    </dgm:pt>
    <dgm:pt modelId="{C81D240A-9FFD-42C9-B458-2AC5FE9F8469}">
      <dgm:prSet/>
      <dgm:spPr/>
      <dgm:t>
        <a:bodyPr/>
        <a:lstStyle/>
        <a:p>
          <a:r>
            <a:rPr lang="tr-TR" b="1"/>
            <a:t>O4</a:t>
          </a:r>
          <a:r>
            <a:rPr lang="tr-TR"/>
            <a:t>- Agricultural Entrepreneurship Training Material (01.07.2020-01.03.2021) / TARIMAS</a:t>
          </a:r>
        </a:p>
      </dgm:t>
    </dgm:pt>
    <dgm:pt modelId="{4B777C4E-B93D-458E-A7B4-538025D1047D}" type="parTrans" cxnId="{A3554219-2682-4C51-8AD6-3321F1B683D4}">
      <dgm:prSet/>
      <dgm:spPr/>
      <dgm:t>
        <a:bodyPr/>
        <a:lstStyle/>
        <a:p>
          <a:endParaRPr lang="tr-TR"/>
        </a:p>
      </dgm:t>
    </dgm:pt>
    <dgm:pt modelId="{59CFBFA5-FABF-46A8-87E8-DB255B5BF99A}" type="sibTrans" cxnId="{A3554219-2682-4C51-8AD6-3321F1B683D4}">
      <dgm:prSet/>
      <dgm:spPr/>
      <dgm:t>
        <a:bodyPr/>
        <a:lstStyle/>
        <a:p>
          <a:endParaRPr lang="tr-TR"/>
        </a:p>
      </dgm:t>
    </dgm:pt>
    <dgm:pt modelId="{54568EBF-D4D7-4AD6-AC5E-EE8B21EBB457}">
      <dgm:prSet/>
      <dgm:spPr/>
      <dgm:t>
        <a:bodyPr/>
        <a:lstStyle/>
        <a:p>
          <a:r>
            <a:rPr lang="tr-TR" b="1"/>
            <a:t>O5</a:t>
          </a:r>
          <a:r>
            <a:rPr lang="tr-TR"/>
            <a:t>- Food Safety and Traditional Food Processing Technologies Training Material (01.07.2020-01.03.2021) /CTC- Spain</a:t>
          </a:r>
        </a:p>
      </dgm:t>
    </dgm:pt>
    <dgm:pt modelId="{ABF28D66-E2CD-445C-8114-CDF4122CD180}" type="parTrans" cxnId="{5BA65D47-14D9-4DD5-9961-9F3C31EB0738}">
      <dgm:prSet/>
      <dgm:spPr/>
      <dgm:t>
        <a:bodyPr/>
        <a:lstStyle/>
        <a:p>
          <a:endParaRPr lang="tr-TR"/>
        </a:p>
      </dgm:t>
    </dgm:pt>
    <dgm:pt modelId="{E16EEE51-DF26-4211-A624-CEED832FEF32}" type="sibTrans" cxnId="{5BA65D47-14D9-4DD5-9961-9F3C31EB0738}">
      <dgm:prSet/>
      <dgm:spPr/>
      <dgm:t>
        <a:bodyPr/>
        <a:lstStyle/>
        <a:p>
          <a:endParaRPr lang="tr-TR"/>
        </a:p>
      </dgm:t>
    </dgm:pt>
    <dgm:pt modelId="{FC90C310-2789-4336-95FA-EF7EA053643D}">
      <dgm:prSet/>
      <dgm:spPr/>
      <dgm:t>
        <a:bodyPr/>
        <a:lstStyle/>
        <a:p>
          <a:r>
            <a:rPr lang="tr-TR" b="1"/>
            <a:t>O6</a:t>
          </a:r>
          <a:r>
            <a:rPr lang="tr-TR"/>
            <a:t>- Value- Added Food Products from Fruits and Vegetables Training Material (01.07.2020-01.03.2021) / TFTAK- Estonia</a:t>
          </a:r>
        </a:p>
      </dgm:t>
    </dgm:pt>
    <dgm:pt modelId="{B739626D-B674-4FEF-904B-6A8D74B66B1F}" type="parTrans" cxnId="{1A3F38B9-E5D5-4216-B57E-FEDED8D28C19}">
      <dgm:prSet/>
      <dgm:spPr/>
      <dgm:t>
        <a:bodyPr/>
        <a:lstStyle/>
        <a:p>
          <a:endParaRPr lang="tr-TR"/>
        </a:p>
      </dgm:t>
    </dgm:pt>
    <dgm:pt modelId="{5C386477-645D-4E32-B38B-104A533978A2}" type="sibTrans" cxnId="{1A3F38B9-E5D5-4216-B57E-FEDED8D28C19}">
      <dgm:prSet/>
      <dgm:spPr/>
      <dgm:t>
        <a:bodyPr/>
        <a:lstStyle/>
        <a:p>
          <a:endParaRPr lang="tr-TR"/>
        </a:p>
      </dgm:t>
    </dgm:pt>
    <dgm:pt modelId="{DF5DC33B-9A8A-4187-A249-22651CF0E84F}">
      <dgm:prSet/>
      <dgm:spPr/>
      <dgm:t>
        <a:bodyPr/>
        <a:lstStyle/>
        <a:p>
          <a:r>
            <a:rPr lang="tr-TR" b="1" dirty="0"/>
            <a:t>O7</a:t>
          </a:r>
          <a:r>
            <a:rPr lang="tr-TR" dirty="0"/>
            <a:t>- E- Learning </a:t>
          </a:r>
          <a:r>
            <a:rPr lang="tr-TR" dirty="0" err="1"/>
            <a:t>Module</a:t>
          </a:r>
          <a:r>
            <a:rPr lang="tr-TR" dirty="0"/>
            <a:t> (01.03.2021-01.08.2021) / GDAR</a:t>
          </a:r>
        </a:p>
      </dgm:t>
    </dgm:pt>
    <dgm:pt modelId="{351A9155-9C79-4ED5-979D-3CB82B02331F}" type="parTrans" cxnId="{E6D5971E-AD62-41E2-9B67-2B514ECBCCEC}">
      <dgm:prSet/>
      <dgm:spPr/>
      <dgm:t>
        <a:bodyPr/>
        <a:lstStyle/>
        <a:p>
          <a:endParaRPr lang="tr-TR"/>
        </a:p>
      </dgm:t>
    </dgm:pt>
    <dgm:pt modelId="{31301508-5BF0-4CEE-9202-14EC88297034}" type="sibTrans" cxnId="{E6D5971E-AD62-41E2-9B67-2B514ECBCCEC}">
      <dgm:prSet/>
      <dgm:spPr/>
      <dgm:t>
        <a:bodyPr/>
        <a:lstStyle/>
        <a:p>
          <a:endParaRPr lang="tr-TR"/>
        </a:p>
      </dgm:t>
    </dgm:pt>
    <dgm:pt modelId="{A29DE47E-9E80-417C-BDC9-9D5B46778E91}" type="pres">
      <dgm:prSet presAssocID="{872B1E27-CDD6-4806-AF0B-E2CA4D17F9D1}" presName="linear" presStyleCnt="0">
        <dgm:presLayoutVars>
          <dgm:animLvl val="lvl"/>
          <dgm:resizeHandles val="exact"/>
        </dgm:presLayoutVars>
      </dgm:prSet>
      <dgm:spPr/>
    </dgm:pt>
    <dgm:pt modelId="{02B3AD75-83E2-49E0-BAB7-1B6BD87F1A46}" type="pres">
      <dgm:prSet presAssocID="{8B945F61-58B8-463C-A22C-A19240CFB938}" presName="parentText" presStyleLbl="node1" presStyleIdx="0" presStyleCnt="7">
        <dgm:presLayoutVars>
          <dgm:chMax val="0"/>
          <dgm:bulletEnabled val="1"/>
        </dgm:presLayoutVars>
      </dgm:prSet>
      <dgm:spPr/>
    </dgm:pt>
    <dgm:pt modelId="{DE354186-24E3-4560-A7F6-D7775427EAD5}" type="pres">
      <dgm:prSet presAssocID="{B1DEEF9E-066C-4149-B7EC-82C0BCBEF269}" presName="spacer" presStyleCnt="0"/>
      <dgm:spPr/>
    </dgm:pt>
    <dgm:pt modelId="{1D11021F-20DD-4421-B5CB-0E3EF10561BD}" type="pres">
      <dgm:prSet presAssocID="{551E88DD-6A04-4E91-9E72-2DFD42FE3005}" presName="parentText" presStyleLbl="node1" presStyleIdx="1" presStyleCnt="7">
        <dgm:presLayoutVars>
          <dgm:chMax val="0"/>
          <dgm:bulletEnabled val="1"/>
        </dgm:presLayoutVars>
      </dgm:prSet>
      <dgm:spPr/>
    </dgm:pt>
    <dgm:pt modelId="{F2A52205-D0A7-43F3-BDFF-CBA1F55C0CB1}" type="pres">
      <dgm:prSet presAssocID="{4510341F-64DB-4BB9-9A84-6B2632F62850}" presName="spacer" presStyleCnt="0"/>
      <dgm:spPr/>
    </dgm:pt>
    <dgm:pt modelId="{AF3F222F-B78F-46FA-AD66-53ACE5901448}" type="pres">
      <dgm:prSet presAssocID="{0FE63210-985C-4345-BD67-8A3C005FE0BE}" presName="parentText" presStyleLbl="node1" presStyleIdx="2" presStyleCnt="7">
        <dgm:presLayoutVars>
          <dgm:chMax val="0"/>
          <dgm:bulletEnabled val="1"/>
        </dgm:presLayoutVars>
      </dgm:prSet>
      <dgm:spPr/>
    </dgm:pt>
    <dgm:pt modelId="{35210743-E6F4-4044-A55F-33C38F416930}" type="pres">
      <dgm:prSet presAssocID="{5D4D5B39-5EEE-423D-8BB4-0021A1B4D53C}" presName="spacer" presStyleCnt="0"/>
      <dgm:spPr/>
    </dgm:pt>
    <dgm:pt modelId="{7EFB0009-D431-44BB-888F-0B417CFB3C83}" type="pres">
      <dgm:prSet presAssocID="{C81D240A-9FFD-42C9-B458-2AC5FE9F8469}" presName="parentText" presStyleLbl="node1" presStyleIdx="3" presStyleCnt="7">
        <dgm:presLayoutVars>
          <dgm:chMax val="0"/>
          <dgm:bulletEnabled val="1"/>
        </dgm:presLayoutVars>
      </dgm:prSet>
      <dgm:spPr/>
    </dgm:pt>
    <dgm:pt modelId="{C0982471-445D-4314-8D89-0C2BCAC5E675}" type="pres">
      <dgm:prSet presAssocID="{59CFBFA5-FABF-46A8-87E8-DB255B5BF99A}" presName="spacer" presStyleCnt="0"/>
      <dgm:spPr/>
    </dgm:pt>
    <dgm:pt modelId="{00C80C94-CF12-4E3F-BCE9-0E2814DD24EE}" type="pres">
      <dgm:prSet presAssocID="{54568EBF-D4D7-4AD6-AC5E-EE8B21EBB457}" presName="parentText" presStyleLbl="node1" presStyleIdx="4" presStyleCnt="7">
        <dgm:presLayoutVars>
          <dgm:chMax val="0"/>
          <dgm:bulletEnabled val="1"/>
        </dgm:presLayoutVars>
      </dgm:prSet>
      <dgm:spPr/>
    </dgm:pt>
    <dgm:pt modelId="{0C0EEC20-955F-4028-945B-A6D846FB7291}" type="pres">
      <dgm:prSet presAssocID="{E16EEE51-DF26-4211-A624-CEED832FEF32}" presName="spacer" presStyleCnt="0"/>
      <dgm:spPr/>
    </dgm:pt>
    <dgm:pt modelId="{E40AB614-BBAB-46F0-AF09-2D98C3914064}" type="pres">
      <dgm:prSet presAssocID="{FC90C310-2789-4336-95FA-EF7EA053643D}" presName="parentText" presStyleLbl="node1" presStyleIdx="5" presStyleCnt="7">
        <dgm:presLayoutVars>
          <dgm:chMax val="0"/>
          <dgm:bulletEnabled val="1"/>
        </dgm:presLayoutVars>
      </dgm:prSet>
      <dgm:spPr/>
    </dgm:pt>
    <dgm:pt modelId="{17B90480-C495-4AAD-A4EA-1C9C2A2FBA52}" type="pres">
      <dgm:prSet presAssocID="{5C386477-645D-4E32-B38B-104A533978A2}" presName="spacer" presStyleCnt="0"/>
      <dgm:spPr/>
    </dgm:pt>
    <dgm:pt modelId="{8120AF1B-3E44-4F20-936F-3FCCFBFFFE78}" type="pres">
      <dgm:prSet presAssocID="{DF5DC33B-9A8A-4187-A249-22651CF0E84F}" presName="parentText" presStyleLbl="node1" presStyleIdx="6" presStyleCnt="7">
        <dgm:presLayoutVars>
          <dgm:chMax val="0"/>
          <dgm:bulletEnabled val="1"/>
        </dgm:presLayoutVars>
      </dgm:prSet>
      <dgm:spPr/>
    </dgm:pt>
  </dgm:ptLst>
  <dgm:cxnLst>
    <dgm:cxn modelId="{0B452F07-F800-49A5-9583-FABEAF71509F}" srcId="{872B1E27-CDD6-4806-AF0B-E2CA4D17F9D1}" destId="{0FE63210-985C-4345-BD67-8A3C005FE0BE}" srcOrd="2" destOrd="0" parTransId="{D5983577-8C44-413B-93DA-C60BCE445D1C}" sibTransId="{5D4D5B39-5EEE-423D-8BB4-0021A1B4D53C}"/>
    <dgm:cxn modelId="{E61D420B-49A6-4438-9A61-D1F2EB7E8985}" type="presOf" srcId="{FC90C310-2789-4336-95FA-EF7EA053643D}" destId="{E40AB614-BBAB-46F0-AF09-2D98C3914064}" srcOrd="0" destOrd="0" presId="urn:microsoft.com/office/officeart/2005/8/layout/vList2"/>
    <dgm:cxn modelId="{A3554219-2682-4C51-8AD6-3321F1B683D4}" srcId="{872B1E27-CDD6-4806-AF0B-E2CA4D17F9D1}" destId="{C81D240A-9FFD-42C9-B458-2AC5FE9F8469}" srcOrd="3" destOrd="0" parTransId="{4B777C4E-B93D-458E-A7B4-538025D1047D}" sibTransId="{59CFBFA5-FABF-46A8-87E8-DB255B5BF99A}"/>
    <dgm:cxn modelId="{E6D5971E-AD62-41E2-9B67-2B514ECBCCEC}" srcId="{872B1E27-CDD6-4806-AF0B-E2CA4D17F9D1}" destId="{DF5DC33B-9A8A-4187-A249-22651CF0E84F}" srcOrd="6" destOrd="0" parTransId="{351A9155-9C79-4ED5-979D-3CB82B02331F}" sibTransId="{31301508-5BF0-4CEE-9202-14EC88297034}"/>
    <dgm:cxn modelId="{CD3D4260-2004-49AF-AA93-556B9E63E168}" srcId="{872B1E27-CDD6-4806-AF0B-E2CA4D17F9D1}" destId="{8B945F61-58B8-463C-A22C-A19240CFB938}" srcOrd="0" destOrd="0" parTransId="{18568989-62F8-49F5-A1A3-E959F92D51D5}" sibTransId="{B1DEEF9E-066C-4149-B7EC-82C0BCBEF269}"/>
    <dgm:cxn modelId="{5BA65D47-14D9-4DD5-9961-9F3C31EB0738}" srcId="{872B1E27-CDD6-4806-AF0B-E2CA4D17F9D1}" destId="{54568EBF-D4D7-4AD6-AC5E-EE8B21EBB457}" srcOrd="4" destOrd="0" parTransId="{ABF28D66-E2CD-445C-8114-CDF4122CD180}" sibTransId="{E16EEE51-DF26-4211-A624-CEED832FEF32}"/>
    <dgm:cxn modelId="{984D6473-8B33-4204-A257-C137B18B4E1F}" type="presOf" srcId="{872B1E27-CDD6-4806-AF0B-E2CA4D17F9D1}" destId="{A29DE47E-9E80-417C-BDC9-9D5B46778E91}" srcOrd="0" destOrd="0" presId="urn:microsoft.com/office/officeart/2005/8/layout/vList2"/>
    <dgm:cxn modelId="{BC4E445A-D2B3-4F88-9D30-232B65D8023A}" type="presOf" srcId="{C81D240A-9FFD-42C9-B458-2AC5FE9F8469}" destId="{7EFB0009-D431-44BB-888F-0B417CFB3C83}" srcOrd="0" destOrd="0" presId="urn:microsoft.com/office/officeart/2005/8/layout/vList2"/>
    <dgm:cxn modelId="{22C73B80-8E68-449D-8C0E-6FC7A4310B50}" type="presOf" srcId="{0FE63210-985C-4345-BD67-8A3C005FE0BE}" destId="{AF3F222F-B78F-46FA-AD66-53ACE5901448}" srcOrd="0" destOrd="0" presId="urn:microsoft.com/office/officeart/2005/8/layout/vList2"/>
    <dgm:cxn modelId="{F6F47D94-2351-46FE-B83B-AAA2FDF66EE2}" srcId="{872B1E27-CDD6-4806-AF0B-E2CA4D17F9D1}" destId="{551E88DD-6A04-4E91-9E72-2DFD42FE3005}" srcOrd="1" destOrd="0" parTransId="{F6E40A06-D101-4EEE-A6BF-7EF6C599E2EC}" sibTransId="{4510341F-64DB-4BB9-9A84-6B2632F62850}"/>
    <dgm:cxn modelId="{C3E49CB3-AFB5-435A-8519-167A1A9E4597}" type="presOf" srcId="{551E88DD-6A04-4E91-9E72-2DFD42FE3005}" destId="{1D11021F-20DD-4421-B5CB-0E3EF10561BD}" srcOrd="0" destOrd="0" presId="urn:microsoft.com/office/officeart/2005/8/layout/vList2"/>
    <dgm:cxn modelId="{4EE7A2B5-7C2C-483D-9ECD-DEE57BBBC99D}" type="presOf" srcId="{8B945F61-58B8-463C-A22C-A19240CFB938}" destId="{02B3AD75-83E2-49E0-BAB7-1B6BD87F1A46}" srcOrd="0" destOrd="0" presId="urn:microsoft.com/office/officeart/2005/8/layout/vList2"/>
    <dgm:cxn modelId="{1A3F38B9-E5D5-4216-B57E-FEDED8D28C19}" srcId="{872B1E27-CDD6-4806-AF0B-E2CA4D17F9D1}" destId="{FC90C310-2789-4336-95FA-EF7EA053643D}" srcOrd="5" destOrd="0" parTransId="{B739626D-B674-4FEF-904B-6A8D74B66B1F}" sibTransId="{5C386477-645D-4E32-B38B-104A533978A2}"/>
    <dgm:cxn modelId="{B236BEC0-5516-4DE8-AC7C-F3088C764122}" type="presOf" srcId="{DF5DC33B-9A8A-4187-A249-22651CF0E84F}" destId="{8120AF1B-3E44-4F20-936F-3FCCFBFFFE78}" srcOrd="0" destOrd="0" presId="urn:microsoft.com/office/officeart/2005/8/layout/vList2"/>
    <dgm:cxn modelId="{C2FED3FF-D4D8-49FD-830A-96DE94CF0D92}" type="presOf" srcId="{54568EBF-D4D7-4AD6-AC5E-EE8B21EBB457}" destId="{00C80C94-CF12-4E3F-BCE9-0E2814DD24EE}" srcOrd="0" destOrd="0" presId="urn:microsoft.com/office/officeart/2005/8/layout/vList2"/>
    <dgm:cxn modelId="{7D29B674-3E8E-437D-A634-953D84840705}" type="presParOf" srcId="{A29DE47E-9E80-417C-BDC9-9D5B46778E91}" destId="{02B3AD75-83E2-49E0-BAB7-1B6BD87F1A46}" srcOrd="0" destOrd="0" presId="urn:microsoft.com/office/officeart/2005/8/layout/vList2"/>
    <dgm:cxn modelId="{145EAA96-DAA0-4A24-9823-91AEDB5066CC}" type="presParOf" srcId="{A29DE47E-9E80-417C-BDC9-9D5B46778E91}" destId="{DE354186-24E3-4560-A7F6-D7775427EAD5}" srcOrd="1" destOrd="0" presId="urn:microsoft.com/office/officeart/2005/8/layout/vList2"/>
    <dgm:cxn modelId="{97A254AE-4E31-47E0-8756-B37EBAD6F413}" type="presParOf" srcId="{A29DE47E-9E80-417C-BDC9-9D5B46778E91}" destId="{1D11021F-20DD-4421-B5CB-0E3EF10561BD}" srcOrd="2" destOrd="0" presId="urn:microsoft.com/office/officeart/2005/8/layout/vList2"/>
    <dgm:cxn modelId="{DDA23433-BA6B-45F4-8DA1-B4B3F3818D6C}" type="presParOf" srcId="{A29DE47E-9E80-417C-BDC9-9D5B46778E91}" destId="{F2A52205-D0A7-43F3-BDFF-CBA1F55C0CB1}" srcOrd="3" destOrd="0" presId="urn:microsoft.com/office/officeart/2005/8/layout/vList2"/>
    <dgm:cxn modelId="{DC70B532-D1AF-44BD-931C-579EE1406AE8}" type="presParOf" srcId="{A29DE47E-9E80-417C-BDC9-9D5B46778E91}" destId="{AF3F222F-B78F-46FA-AD66-53ACE5901448}" srcOrd="4" destOrd="0" presId="urn:microsoft.com/office/officeart/2005/8/layout/vList2"/>
    <dgm:cxn modelId="{48593BAC-7885-4693-8B6A-F200B43F3BB4}" type="presParOf" srcId="{A29DE47E-9E80-417C-BDC9-9D5B46778E91}" destId="{35210743-E6F4-4044-A55F-33C38F416930}" srcOrd="5" destOrd="0" presId="urn:microsoft.com/office/officeart/2005/8/layout/vList2"/>
    <dgm:cxn modelId="{9B8C2E8D-7495-4A1B-8D03-89F566BAAB16}" type="presParOf" srcId="{A29DE47E-9E80-417C-BDC9-9D5B46778E91}" destId="{7EFB0009-D431-44BB-888F-0B417CFB3C83}" srcOrd="6" destOrd="0" presId="urn:microsoft.com/office/officeart/2005/8/layout/vList2"/>
    <dgm:cxn modelId="{428D163D-2F5A-411D-91FC-55B04FFB2ACD}" type="presParOf" srcId="{A29DE47E-9E80-417C-BDC9-9D5B46778E91}" destId="{C0982471-445D-4314-8D89-0C2BCAC5E675}" srcOrd="7" destOrd="0" presId="urn:microsoft.com/office/officeart/2005/8/layout/vList2"/>
    <dgm:cxn modelId="{2F845D4E-35DD-4252-9028-21C700B1CC8B}" type="presParOf" srcId="{A29DE47E-9E80-417C-BDC9-9D5B46778E91}" destId="{00C80C94-CF12-4E3F-BCE9-0E2814DD24EE}" srcOrd="8" destOrd="0" presId="urn:microsoft.com/office/officeart/2005/8/layout/vList2"/>
    <dgm:cxn modelId="{E8C4358E-7694-4912-AA6B-471F2D6657CE}" type="presParOf" srcId="{A29DE47E-9E80-417C-BDC9-9D5B46778E91}" destId="{0C0EEC20-955F-4028-945B-A6D846FB7291}" srcOrd="9" destOrd="0" presId="urn:microsoft.com/office/officeart/2005/8/layout/vList2"/>
    <dgm:cxn modelId="{001A4A44-5178-4537-B99E-67188700AF0C}" type="presParOf" srcId="{A29DE47E-9E80-417C-BDC9-9D5B46778E91}" destId="{E40AB614-BBAB-46F0-AF09-2D98C3914064}" srcOrd="10" destOrd="0" presId="urn:microsoft.com/office/officeart/2005/8/layout/vList2"/>
    <dgm:cxn modelId="{2C381008-2E7F-4F5F-B7C8-328E55C2AE83}" type="presParOf" srcId="{A29DE47E-9E80-417C-BDC9-9D5B46778E91}" destId="{17B90480-C495-4AAD-A4EA-1C9C2A2FBA52}" srcOrd="11" destOrd="0" presId="urn:microsoft.com/office/officeart/2005/8/layout/vList2"/>
    <dgm:cxn modelId="{42F76601-2606-4F44-92C3-C6BC8634BFF2}" type="presParOf" srcId="{A29DE47E-9E80-417C-BDC9-9D5B46778E91}" destId="{8120AF1B-3E44-4F20-936F-3FCCFBFFFE78}" srcOrd="1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76D6D534-B66E-42AA-A9DE-B646A1C83817}" type="doc">
      <dgm:prSet loTypeId="urn:microsoft.com/office/officeart/2008/layout/LinedList" loCatId="list" qsTypeId="urn:microsoft.com/office/officeart/2005/8/quickstyle/3d1" qsCatId="3D" csTypeId="urn:microsoft.com/office/officeart/2005/8/colors/accent1_2" csCatId="accent1" phldr="1"/>
      <dgm:spPr/>
      <dgm:t>
        <a:bodyPr/>
        <a:lstStyle/>
        <a:p>
          <a:endParaRPr lang="tr-TR"/>
        </a:p>
      </dgm:t>
    </dgm:pt>
    <dgm:pt modelId="{77699307-BD16-4823-BB78-80E1AC0460D9}">
      <dgm:prSet custT="1"/>
      <dgm:spPr/>
      <dgm:t>
        <a:bodyPr/>
        <a:lstStyle/>
        <a:p>
          <a:pPr>
            <a:lnSpc>
              <a:spcPct val="150000"/>
            </a:lnSpc>
          </a:pPr>
          <a:r>
            <a:rPr lang="tr-TR" sz="1800" b="1" dirty="0" err="1">
              <a:solidFill>
                <a:srgbClr val="C00000"/>
              </a:solidFill>
              <a:latin typeface="Times New Roman" panose="02020603050405020304" pitchFamily="18" charset="0"/>
              <a:cs typeface="Times New Roman" panose="02020603050405020304" pitchFamily="18" charset="0"/>
            </a:rPr>
            <a:t>Event</a:t>
          </a:r>
          <a:r>
            <a:rPr lang="tr-TR" sz="1800" b="1" dirty="0">
              <a:solidFill>
                <a:srgbClr val="C00000"/>
              </a:solidFill>
              <a:latin typeface="Times New Roman" panose="02020603050405020304" pitchFamily="18" charset="0"/>
              <a:cs typeface="Times New Roman" panose="02020603050405020304" pitchFamily="18" charset="0"/>
            </a:rPr>
            <a:t> </a:t>
          </a:r>
          <a:r>
            <a:rPr lang="tr-TR" sz="1800" b="1" dirty="0" err="1">
              <a:solidFill>
                <a:srgbClr val="C00000"/>
              </a:solidFill>
              <a:latin typeface="Times New Roman" panose="02020603050405020304" pitchFamily="18" charset="0"/>
              <a:cs typeface="Times New Roman" panose="02020603050405020304" pitchFamily="18" charset="0"/>
            </a:rPr>
            <a:t>Title</a:t>
          </a:r>
          <a:r>
            <a:rPr lang="tr-TR" sz="1800" b="1" dirty="0">
              <a:solidFill>
                <a:srgbClr val="C00000"/>
              </a:solidFill>
              <a:latin typeface="Times New Roman" panose="02020603050405020304" pitchFamily="18" charset="0"/>
              <a:cs typeface="Times New Roman" panose="02020603050405020304" pitchFamily="18" charset="0"/>
            </a:rPr>
            <a:t>: </a:t>
          </a:r>
          <a:r>
            <a:rPr lang="tr-TR" sz="1800" b="1" dirty="0">
              <a:latin typeface="Times New Roman" panose="02020603050405020304" pitchFamily="18" charset="0"/>
              <a:cs typeface="Times New Roman" panose="02020603050405020304" pitchFamily="18" charset="0"/>
            </a:rPr>
            <a:t>On </a:t>
          </a:r>
          <a:r>
            <a:rPr lang="tr-TR" sz="1800" b="1" dirty="0" err="1">
              <a:latin typeface="Times New Roman" panose="02020603050405020304" pitchFamily="18" charset="0"/>
              <a:cs typeface="Times New Roman" panose="02020603050405020304" pitchFamily="18" charset="0"/>
            </a:rPr>
            <a:t>farm</a:t>
          </a:r>
          <a:r>
            <a:rPr lang="tr-TR" sz="1800" b="1" dirty="0">
              <a:latin typeface="Times New Roman" panose="02020603050405020304" pitchFamily="18" charset="0"/>
              <a:cs typeface="Times New Roman" panose="02020603050405020304" pitchFamily="18" charset="0"/>
            </a:rPr>
            <a:t> </a:t>
          </a:r>
          <a:r>
            <a:rPr lang="tr-TR" sz="1800" b="1" dirty="0" err="1">
              <a:latin typeface="Times New Roman" panose="02020603050405020304" pitchFamily="18" charset="0"/>
              <a:cs typeface="Times New Roman" panose="02020603050405020304" pitchFamily="18" charset="0"/>
            </a:rPr>
            <a:t>training</a:t>
          </a:r>
          <a:r>
            <a:rPr lang="tr-TR" sz="1800" b="1" dirty="0">
              <a:latin typeface="Times New Roman" panose="02020603050405020304" pitchFamily="18" charset="0"/>
              <a:cs typeface="Times New Roman" panose="02020603050405020304" pitchFamily="18" charset="0"/>
            </a:rPr>
            <a:t> </a:t>
          </a:r>
          <a:r>
            <a:rPr lang="tr-TR" sz="1800" b="1" dirty="0" err="1">
              <a:latin typeface="Times New Roman" panose="02020603050405020304" pitchFamily="18" charset="0"/>
              <a:cs typeface="Times New Roman" panose="02020603050405020304" pitchFamily="18" charset="0"/>
            </a:rPr>
            <a:t>about</a:t>
          </a:r>
          <a:r>
            <a:rPr lang="tr-TR" sz="1800" b="1" dirty="0">
              <a:latin typeface="Times New Roman" panose="02020603050405020304" pitchFamily="18" charset="0"/>
              <a:cs typeface="Times New Roman" panose="02020603050405020304" pitchFamily="18" charset="0"/>
            </a:rPr>
            <a:t> </a:t>
          </a:r>
          <a:r>
            <a:rPr lang="tr-TR" sz="1800" b="1" dirty="0" err="1">
              <a:latin typeface="Times New Roman" panose="02020603050405020304" pitchFamily="18" charset="0"/>
              <a:cs typeface="Times New Roman" panose="02020603050405020304" pitchFamily="18" charset="0"/>
            </a:rPr>
            <a:t>agricultural</a:t>
          </a:r>
          <a:r>
            <a:rPr lang="tr-TR" sz="1800" b="1" dirty="0">
              <a:latin typeface="Times New Roman" panose="02020603050405020304" pitchFamily="18" charset="0"/>
              <a:cs typeface="Times New Roman" panose="02020603050405020304" pitchFamily="18" charset="0"/>
            </a:rPr>
            <a:t> </a:t>
          </a:r>
          <a:r>
            <a:rPr lang="tr-TR" sz="1800" b="1" dirty="0" err="1">
              <a:latin typeface="Times New Roman" panose="02020603050405020304" pitchFamily="18" charset="0"/>
              <a:cs typeface="Times New Roman" panose="02020603050405020304" pitchFamily="18" charset="0"/>
            </a:rPr>
            <a:t>products</a:t>
          </a:r>
          <a:r>
            <a:rPr lang="tr-TR" sz="1800" b="1" dirty="0">
              <a:latin typeface="Times New Roman" panose="02020603050405020304" pitchFamily="18" charset="0"/>
              <a:cs typeface="Times New Roman" panose="02020603050405020304" pitchFamily="18" charset="0"/>
            </a:rPr>
            <a:t> </a:t>
          </a:r>
          <a:r>
            <a:rPr lang="tr-TR" sz="1800" b="1" dirty="0" err="1">
              <a:latin typeface="Times New Roman" panose="02020603050405020304" pitchFamily="18" charset="0"/>
              <a:cs typeface="Times New Roman" panose="02020603050405020304" pitchFamily="18" charset="0"/>
            </a:rPr>
            <a:t>that</a:t>
          </a:r>
          <a:r>
            <a:rPr lang="tr-TR" sz="1800" b="1" dirty="0">
              <a:latin typeface="Times New Roman" panose="02020603050405020304" pitchFamily="18" charset="0"/>
              <a:cs typeface="Times New Roman" panose="02020603050405020304" pitchFamily="18" charset="0"/>
            </a:rPr>
            <a:t> </a:t>
          </a:r>
          <a:r>
            <a:rPr lang="tr-TR" sz="1800" b="1" dirty="0" err="1">
              <a:latin typeface="Times New Roman" panose="02020603050405020304" pitchFamily="18" charset="0"/>
              <a:cs typeface="Times New Roman" panose="02020603050405020304" pitchFamily="18" charset="0"/>
            </a:rPr>
            <a:t>have</a:t>
          </a:r>
          <a:r>
            <a:rPr lang="tr-TR" sz="1800" b="1" dirty="0">
              <a:latin typeface="Times New Roman" panose="02020603050405020304" pitchFamily="18" charset="0"/>
              <a:cs typeface="Times New Roman" panose="02020603050405020304" pitchFamily="18" charset="0"/>
            </a:rPr>
            <a:t> </a:t>
          </a:r>
          <a:r>
            <a:rPr lang="tr-TR" sz="1800" b="1" dirty="0" err="1">
              <a:latin typeface="Times New Roman" panose="02020603050405020304" pitchFamily="18" charset="0"/>
              <a:cs typeface="Times New Roman" panose="02020603050405020304" pitchFamily="18" charset="0"/>
            </a:rPr>
            <a:t>high</a:t>
          </a:r>
          <a:r>
            <a:rPr lang="tr-TR" sz="1800" b="1" dirty="0">
              <a:latin typeface="Times New Roman" panose="02020603050405020304" pitchFamily="18" charset="0"/>
              <a:cs typeface="Times New Roman" panose="02020603050405020304" pitchFamily="18" charset="0"/>
            </a:rPr>
            <a:t> </a:t>
          </a:r>
          <a:r>
            <a:rPr lang="tr-TR" sz="1800" b="1" dirty="0" err="1">
              <a:latin typeface="Times New Roman" panose="02020603050405020304" pitchFamily="18" charset="0"/>
              <a:cs typeface="Times New Roman" panose="02020603050405020304" pitchFamily="18" charset="0"/>
            </a:rPr>
            <a:t>export</a:t>
          </a:r>
          <a:r>
            <a:rPr lang="tr-TR" sz="1800" b="1" dirty="0">
              <a:latin typeface="Times New Roman" panose="02020603050405020304" pitchFamily="18" charset="0"/>
              <a:cs typeface="Times New Roman" panose="02020603050405020304" pitchFamily="18" charset="0"/>
            </a:rPr>
            <a:t> </a:t>
          </a:r>
          <a:r>
            <a:rPr lang="tr-TR" sz="1800" b="1" dirty="0" err="1">
              <a:latin typeface="Times New Roman" panose="02020603050405020304" pitchFamily="18" charset="0"/>
              <a:cs typeface="Times New Roman" panose="02020603050405020304" pitchFamily="18" charset="0"/>
            </a:rPr>
            <a:t>potential</a:t>
          </a:r>
          <a:r>
            <a:rPr lang="tr-TR" sz="1800" b="1"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(05.2021)</a:t>
          </a:r>
        </a:p>
      </dgm:t>
    </dgm:pt>
    <dgm:pt modelId="{8C74A8E3-B951-4254-838E-A7C5C6B6775A}" type="parTrans" cxnId="{5B06041F-2115-4824-AC7F-12E3008712BD}">
      <dgm:prSet/>
      <dgm:spPr/>
      <dgm:t>
        <a:bodyPr/>
        <a:lstStyle/>
        <a:p>
          <a:endParaRPr lang="tr-TR"/>
        </a:p>
      </dgm:t>
    </dgm:pt>
    <dgm:pt modelId="{5B7CD33D-FD14-4813-BA35-76C08C5AB31D}" type="sibTrans" cxnId="{5B06041F-2115-4824-AC7F-12E3008712BD}">
      <dgm:prSet/>
      <dgm:spPr/>
      <dgm:t>
        <a:bodyPr/>
        <a:lstStyle/>
        <a:p>
          <a:endParaRPr lang="tr-TR"/>
        </a:p>
      </dgm:t>
    </dgm:pt>
    <dgm:pt modelId="{BCB7E48C-13DD-47B7-AFAA-6BBAA3977FA9}">
      <dgm:prSet custT="1"/>
      <dgm:spPr/>
      <dgm:t>
        <a:bodyPr/>
        <a:lstStyle/>
        <a:p>
          <a:pPr>
            <a:lnSpc>
              <a:spcPct val="150000"/>
            </a:lnSpc>
          </a:pPr>
          <a:r>
            <a:rPr lang="tr-TR" sz="1800" b="1" dirty="0">
              <a:solidFill>
                <a:srgbClr val="C00000"/>
              </a:solidFill>
              <a:latin typeface="Times New Roman" panose="02020603050405020304" pitchFamily="18" charset="0"/>
              <a:cs typeface="Times New Roman" panose="02020603050405020304" pitchFamily="18" charset="0"/>
            </a:rPr>
            <a:t>Country of </a:t>
          </a:r>
          <a:r>
            <a:rPr lang="tr-TR" sz="1800" b="1" dirty="0" err="1">
              <a:solidFill>
                <a:srgbClr val="C00000"/>
              </a:solidFill>
              <a:latin typeface="Times New Roman" panose="02020603050405020304" pitchFamily="18" charset="0"/>
              <a:cs typeface="Times New Roman" panose="02020603050405020304" pitchFamily="18" charset="0"/>
            </a:rPr>
            <a:t>Venue</a:t>
          </a:r>
          <a:r>
            <a:rPr lang="tr-TR" sz="1800" b="1" dirty="0">
              <a:solidFill>
                <a:srgbClr val="C00000"/>
              </a:solidFill>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Bursa, </a:t>
          </a:r>
          <a:r>
            <a:rPr lang="tr-TR" sz="1800" dirty="0" err="1">
              <a:latin typeface="Times New Roman" panose="02020603050405020304" pitchFamily="18" charset="0"/>
              <a:cs typeface="Times New Roman" panose="02020603050405020304" pitchFamily="18" charset="0"/>
            </a:rPr>
            <a:t>Turkey</a:t>
          </a:r>
          <a:endParaRPr lang="tr-TR" sz="1800" dirty="0">
            <a:latin typeface="Times New Roman" panose="02020603050405020304" pitchFamily="18" charset="0"/>
            <a:cs typeface="Times New Roman" panose="02020603050405020304" pitchFamily="18" charset="0"/>
          </a:endParaRPr>
        </a:p>
      </dgm:t>
    </dgm:pt>
    <dgm:pt modelId="{8A26C427-599E-4323-AAF2-FECF9D605868}" type="parTrans" cxnId="{BECD64B2-F3D3-4285-93D9-BE03538D5B87}">
      <dgm:prSet/>
      <dgm:spPr/>
      <dgm:t>
        <a:bodyPr/>
        <a:lstStyle/>
        <a:p>
          <a:endParaRPr lang="tr-TR"/>
        </a:p>
      </dgm:t>
    </dgm:pt>
    <dgm:pt modelId="{4B0BDE3D-34C0-4D91-B0F2-4354A341D926}" type="sibTrans" cxnId="{BECD64B2-F3D3-4285-93D9-BE03538D5B87}">
      <dgm:prSet/>
      <dgm:spPr/>
      <dgm:t>
        <a:bodyPr/>
        <a:lstStyle/>
        <a:p>
          <a:endParaRPr lang="tr-TR"/>
        </a:p>
      </dgm:t>
    </dgm:pt>
    <dgm:pt modelId="{930887B5-9C4E-4F14-9DBB-062B6A533F73}">
      <dgm:prSet custT="1"/>
      <dgm:spPr/>
      <dgm:t>
        <a:bodyPr/>
        <a:lstStyle/>
        <a:p>
          <a:pPr>
            <a:lnSpc>
              <a:spcPct val="150000"/>
            </a:lnSpc>
          </a:pPr>
          <a:r>
            <a:rPr lang="tr-TR" sz="1800" b="1" dirty="0" err="1">
              <a:solidFill>
                <a:srgbClr val="C00000"/>
              </a:solidFill>
              <a:latin typeface="Times New Roman" panose="02020603050405020304" pitchFamily="18" charset="0"/>
              <a:cs typeface="Times New Roman" panose="02020603050405020304" pitchFamily="18" charset="0"/>
            </a:rPr>
            <a:t>Event</a:t>
          </a:r>
          <a:r>
            <a:rPr lang="tr-TR" sz="1800" b="1" dirty="0">
              <a:solidFill>
                <a:srgbClr val="C00000"/>
              </a:solidFill>
              <a:latin typeface="Times New Roman" panose="02020603050405020304" pitchFamily="18" charset="0"/>
              <a:cs typeface="Times New Roman" panose="02020603050405020304" pitchFamily="18" charset="0"/>
            </a:rPr>
            <a:t> </a:t>
          </a:r>
          <a:r>
            <a:rPr lang="tr-TR" sz="1800" b="1" dirty="0" err="1">
              <a:solidFill>
                <a:srgbClr val="C00000"/>
              </a:solidFill>
              <a:latin typeface="Times New Roman" panose="02020603050405020304" pitchFamily="18" charset="0"/>
              <a:cs typeface="Times New Roman" panose="02020603050405020304" pitchFamily="18" charset="0"/>
            </a:rPr>
            <a:t>Date</a:t>
          </a:r>
          <a:r>
            <a:rPr lang="tr-TR" sz="1800" b="1" dirty="0">
              <a:solidFill>
                <a:srgbClr val="C00000"/>
              </a:solidFill>
              <a:latin typeface="Times New Roman" panose="02020603050405020304" pitchFamily="18" charset="0"/>
              <a:cs typeface="Times New Roman" panose="02020603050405020304" pitchFamily="18" charset="0"/>
            </a:rPr>
            <a:t>:  </a:t>
          </a:r>
          <a:r>
            <a:rPr lang="tr-TR" sz="1800" dirty="0" err="1">
              <a:latin typeface="Times New Roman" panose="02020603050405020304" pitchFamily="18" charset="0"/>
              <a:cs typeface="Times New Roman" panose="02020603050405020304" pitchFamily="18" charset="0"/>
            </a:rPr>
            <a:t>Month</a:t>
          </a:r>
          <a:r>
            <a:rPr lang="tr-TR" sz="1800" dirty="0">
              <a:latin typeface="Times New Roman" panose="02020603050405020304" pitchFamily="18" charset="0"/>
              <a:cs typeface="Times New Roman" panose="02020603050405020304" pitchFamily="18" charset="0"/>
            </a:rPr>
            <a:t> 16</a:t>
          </a:r>
        </a:p>
      </dgm:t>
    </dgm:pt>
    <dgm:pt modelId="{FDC0126F-6AAC-4F3C-AFD8-2F447811E429}" type="parTrans" cxnId="{57614CF0-AB8D-4502-8507-9BC6CF5D54F5}">
      <dgm:prSet/>
      <dgm:spPr/>
      <dgm:t>
        <a:bodyPr/>
        <a:lstStyle/>
        <a:p>
          <a:endParaRPr lang="tr-TR"/>
        </a:p>
      </dgm:t>
    </dgm:pt>
    <dgm:pt modelId="{E636B457-C3BF-4CAB-A225-1CF6163E818F}" type="sibTrans" cxnId="{57614CF0-AB8D-4502-8507-9BC6CF5D54F5}">
      <dgm:prSet/>
      <dgm:spPr/>
      <dgm:t>
        <a:bodyPr/>
        <a:lstStyle/>
        <a:p>
          <a:endParaRPr lang="tr-TR"/>
        </a:p>
      </dgm:t>
    </dgm:pt>
    <dgm:pt modelId="{A4FE3C87-B325-4F7C-A1CF-EDA7ED0112D7}">
      <dgm:prSet custT="1"/>
      <dgm:spPr/>
      <dgm:t>
        <a:bodyPr/>
        <a:lstStyle/>
        <a:p>
          <a:pPr>
            <a:lnSpc>
              <a:spcPct val="150000"/>
            </a:lnSpc>
          </a:pPr>
          <a:r>
            <a:rPr lang="tr-TR" sz="1800" b="1" dirty="0" err="1">
              <a:solidFill>
                <a:srgbClr val="C00000"/>
              </a:solidFill>
              <a:latin typeface="Times New Roman" panose="02020603050405020304" pitchFamily="18" charset="0"/>
              <a:cs typeface="Times New Roman" panose="02020603050405020304" pitchFamily="18" charset="0"/>
            </a:rPr>
            <a:t>Event</a:t>
          </a:r>
          <a:r>
            <a:rPr lang="tr-TR" sz="1800" b="1" dirty="0">
              <a:solidFill>
                <a:srgbClr val="C00000"/>
              </a:solidFill>
              <a:latin typeface="Times New Roman" panose="02020603050405020304" pitchFamily="18" charset="0"/>
              <a:cs typeface="Times New Roman" panose="02020603050405020304" pitchFamily="18" charset="0"/>
            </a:rPr>
            <a:t> </a:t>
          </a:r>
          <a:r>
            <a:rPr lang="tr-TR" sz="1800" b="1" dirty="0" err="1">
              <a:solidFill>
                <a:srgbClr val="C00000"/>
              </a:solidFill>
              <a:latin typeface="Times New Roman" panose="02020603050405020304" pitchFamily="18" charset="0"/>
              <a:cs typeface="Times New Roman" panose="02020603050405020304" pitchFamily="18" charset="0"/>
            </a:rPr>
            <a:t>Description</a:t>
          </a:r>
          <a:r>
            <a:rPr lang="tr-TR"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on-farm training agricultural products (blueberry, apple and fig etc.) that have high export potential will</a:t>
          </a:r>
          <a:r>
            <a:rPr lang="tr-TR"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be performed by using non-formal education tools with the attendance of a specific number of participants. This activity will enhance social</a:t>
          </a:r>
          <a:r>
            <a:rPr lang="tr-TR"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integration and the spirit of entrepreneurship of youth.</a:t>
          </a:r>
          <a:endParaRPr lang="tr-TR" sz="1800" dirty="0">
            <a:latin typeface="Times New Roman" panose="02020603050405020304" pitchFamily="18" charset="0"/>
            <a:cs typeface="Times New Roman" panose="02020603050405020304" pitchFamily="18" charset="0"/>
          </a:endParaRPr>
        </a:p>
      </dgm:t>
    </dgm:pt>
    <dgm:pt modelId="{CB9A7B42-CFDC-4908-AA5D-829DECBFBA0A}" type="parTrans" cxnId="{B4C68A3F-6220-444D-8ACE-BBECFD0EEABC}">
      <dgm:prSet/>
      <dgm:spPr/>
      <dgm:t>
        <a:bodyPr/>
        <a:lstStyle/>
        <a:p>
          <a:endParaRPr lang="tr-TR"/>
        </a:p>
      </dgm:t>
    </dgm:pt>
    <dgm:pt modelId="{56A67AC9-C83B-474E-B772-20BD3160F284}" type="sibTrans" cxnId="{B4C68A3F-6220-444D-8ACE-BBECFD0EEABC}">
      <dgm:prSet/>
      <dgm:spPr/>
      <dgm:t>
        <a:bodyPr/>
        <a:lstStyle/>
        <a:p>
          <a:endParaRPr lang="tr-TR"/>
        </a:p>
      </dgm:t>
    </dgm:pt>
    <dgm:pt modelId="{A103E96B-BC79-471C-A2DF-325B61DE990C}" type="pres">
      <dgm:prSet presAssocID="{76D6D534-B66E-42AA-A9DE-B646A1C83817}" presName="vert0" presStyleCnt="0">
        <dgm:presLayoutVars>
          <dgm:dir/>
          <dgm:animOne val="branch"/>
          <dgm:animLvl val="lvl"/>
        </dgm:presLayoutVars>
      </dgm:prSet>
      <dgm:spPr/>
    </dgm:pt>
    <dgm:pt modelId="{E61FB791-8D6B-4DFF-9B4B-21EB5783B150}" type="pres">
      <dgm:prSet presAssocID="{77699307-BD16-4823-BB78-80E1AC0460D9}" presName="thickLine" presStyleLbl="alignNode1" presStyleIdx="0" presStyleCnt="4"/>
      <dgm:spPr/>
    </dgm:pt>
    <dgm:pt modelId="{4A027B72-0D8F-409F-959F-757C1B7175AF}" type="pres">
      <dgm:prSet presAssocID="{77699307-BD16-4823-BB78-80E1AC0460D9}" presName="horz1" presStyleCnt="0"/>
      <dgm:spPr/>
    </dgm:pt>
    <dgm:pt modelId="{9E4F8489-B4ED-4920-8DC1-64136D2350BF}" type="pres">
      <dgm:prSet presAssocID="{77699307-BD16-4823-BB78-80E1AC0460D9}" presName="tx1" presStyleLbl="revTx" presStyleIdx="0" presStyleCnt="4"/>
      <dgm:spPr/>
    </dgm:pt>
    <dgm:pt modelId="{8EE3423E-C55A-4F60-A35C-D247C794F029}" type="pres">
      <dgm:prSet presAssocID="{77699307-BD16-4823-BB78-80E1AC0460D9}" presName="vert1" presStyleCnt="0"/>
      <dgm:spPr/>
    </dgm:pt>
    <dgm:pt modelId="{9A00D5A2-837F-4772-BAEF-F839CD1F981D}" type="pres">
      <dgm:prSet presAssocID="{BCB7E48C-13DD-47B7-AFAA-6BBAA3977FA9}" presName="thickLine" presStyleLbl="alignNode1" presStyleIdx="1" presStyleCnt="4"/>
      <dgm:spPr/>
    </dgm:pt>
    <dgm:pt modelId="{C8FD51EF-C5C6-4A4E-B1AC-021CC5217D1C}" type="pres">
      <dgm:prSet presAssocID="{BCB7E48C-13DD-47B7-AFAA-6BBAA3977FA9}" presName="horz1" presStyleCnt="0"/>
      <dgm:spPr/>
    </dgm:pt>
    <dgm:pt modelId="{C7A88455-C90F-4549-A309-899C5CB78FA4}" type="pres">
      <dgm:prSet presAssocID="{BCB7E48C-13DD-47B7-AFAA-6BBAA3977FA9}" presName="tx1" presStyleLbl="revTx" presStyleIdx="1" presStyleCnt="4"/>
      <dgm:spPr/>
    </dgm:pt>
    <dgm:pt modelId="{750D6475-4447-450C-B7C3-2CCAEC419F49}" type="pres">
      <dgm:prSet presAssocID="{BCB7E48C-13DD-47B7-AFAA-6BBAA3977FA9}" presName="vert1" presStyleCnt="0"/>
      <dgm:spPr/>
    </dgm:pt>
    <dgm:pt modelId="{2BBC19EA-9D6D-41CA-BDCF-65655B2D796E}" type="pres">
      <dgm:prSet presAssocID="{930887B5-9C4E-4F14-9DBB-062B6A533F73}" presName="thickLine" presStyleLbl="alignNode1" presStyleIdx="2" presStyleCnt="4"/>
      <dgm:spPr/>
    </dgm:pt>
    <dgm:pt modelId="{2276DAD5-E32B-4D6E-97F1-09021B18BAF2}" type="pres">
      <dgm:prSet presAssocID="{930887B5-9C4E-4F14-9DBB-062B6A533F73}" presName="horz1" presStyleCnt="0"/>
      <dgm:spPr/>
    </dgm:pt>
    <dgm:pt modelId="{8A227A68-BC05-4B95-8458-52D61522A4A4}" type="pres">
      <dgm:prSet presAssocID="{930887B5-9C4E-4F14-9DBB-062B6A533F73}" presName="tx1" presStyleLbl="revTx" presStyleIdx="2" presStyleCnt="4"/>
      <dgm:spPr/>
    </dgm:pt>
    <dgm:pt modelId="{61819FF6-2850-4DD5-A59A-9BD7098DA1FE}" type="pres">
      <dgm:prSet presAssocID="{930887B5-9C4E-4F14-9DBB-062B6A533F73}" presName="vert1" presStyleCnt="0"/>
      <dgm:spPr/>
    </dgm:pt>
    <dgm:pt modelId="{CAD38363-C459-4D18-A9C5-56C9FA25B937}" type="pres">
      <dgm:prSet presAssocID="{A4FE3C87-B325-4F7C-A1CF-EDA7ED0112D7}" presName="thickLine" presStyleLbl="alignNode1" presStyleIdx="3" presStyleCnt="4"/>
      <dgm:spPr/>
    </dgm:pt>
    <dgm:pt modelId="{EC61D12C-9B8C-45A8-BB03-C32008395777}" type="pres">
      <dgm:prSet presAssocID="{A4FE3C87-B325-4F7C-A1CF-EDA7ED0112D7}" presName="horz1" presStyleCnt="0"/>
      <dgm:spPr/>
    </dgm:pt>
    <dgm:pt modelId="{65E96A07-752D-4F39-81C3-02CE68534D0D}" type="pres">
      <dgm:prSet presAssocID="{A4FE3C87-B325-4F7C-A1CF-EDA7ED0112D7}" presName="tx1" presStyleLbl="revTx" presStyleIdx="3" presStyleCnt="4" custScaleY="202330"/>
      <dgm:spPr/>
    </dgm:pt>
    <dgm:pt modelId="{9947D4E2-764E-4321-AF37-9A967786ABBB}" type="pres">
      <dgm:prSet presAssocID="{A4FE3C87-B325-4F7C-A1CF-EDA7ED0112D7}" presName="vert1" presStyleCnt="0"/>
      <dgm:spPr/>
    </dgm:pt>
  </dgm:ptLst>
  <dgm:cxnLst>
    <dgm:cxn modelId="{5B06041F-2115-4824-AC7F-12E3008712BD}" srcId="{76D6D534-B66E-42AA-A9DE-B646A1C83817}" destId="{77699307-BD16-4823-BB78-80E1AC0460D9}" srcOrd="0" destOrd="0" parTransId="{8C74A8E3-B951-4254-838E-A7C5C6B6775A}" sibTransId="{5B7CD33D-FD14-4813-BA35-76C08C5AB31D}"/>
    <dgm:cxn modelId="{B4C68A3F-6220-444D-8ACE-BBECFD0EEABC}" srcId="{76D6D534-B66E-42AA-A9DE-B646A1C83817}" destId="{A4FE3C87-B325-4F7C-A1CF-EDA7ED0112D7}" srcOrd="3" destOrd="0" parTransId="{CB9A7B42-CFDC-4908-AA5D-829DECBFBA0A}" sibTransId="{56A67AC9-C83B-474E-B772-20BD3160F284}"/>
    <dgm:cxn modelId="{A815055F-0FF0-4AA2-BF5F-9EB0D16D6AFC}" type="presOf" srcId="{A4FE3C87-B325-4F7C-A1CF-EDA7ED0112D7}" destId="{65E96A07-752D-4F39-81C3-02CE68534D0D}" srcOrd="0" destOrd="0" presId="urn:microsoft.com/office/officeart/2008/layout/LinedList"/>
    <dgm:cxn modelId="{E253B977-0B89-4B11-B5A3-CE94498ACD7E}" type="presOf" srcId="{76D6D534-B66E-42AA-A9DE-B646A1C83817}" destId="{A103E96B-BC79-471C-A2DF-325B61DE990C}" srcOrd="0" destOrd="0" presId="urn:microsoft.com/office/officeart/2008/layout/LinedList"/>
    <dgm:cxn modelId="{7233A47C-2C2B-4B6D-88D1-03B2A0C826D8}" type="presOf" srcId="{930887B5-9C4E-4F14-9DBB-062B6A533F73}" destId="{8A227A68-BC05-4B95-8458-52D61522A4A4}" srcOrd="0" destOrd="0" presId="urn:microsoft.com/office/officeart/2008/layout/LinedList"/>
    <dgm:cxn modelId="{1BB17A95-01CB-4564-B8A5-1464ADFA6979}" type="presOf" srcId="{BCB7E48C-13DD-47B7-AFAA-6BBAA3977FA9}" destId="{C7A88455-C90F-4549-A309-899C5CB78FA4}" srcOrd="0" destOrd="0" presId="urn:microsoft.com/office/officeart/2008/layout/LinedList"/>
    <dgm:cxn modelId="{74A0A997-8E78-4066-8300-0DAC971E5EC5}" type="presOf" srcId="{77699307-BD16-4823-BB78-80E1AC0460D9}" destId="{9E4F8489-B4ED-4920-8DC1-64136D2350BF}" srcOrd="0" destOrd="0" presId="urn:microsoft.com/office/officeart/2008/layout/LinedList"/>
    <dgm:cxn modelId="{BECD64B2-F3D3-4285-93D9-BE03538D5B87}" srcId="{76D6D534-B66E-42AA-A9DE-B646A1C83817}" destId="{BCB7E48C-13DD-47B7-AFAA-6BBAA3977FA9}" srcOrd="1" destOrd="0" parTransId="{8A26C427-599E-4323-AAF2-FECF9D605868}" sibTransId="{4B0BDE3D-34C0-4D91-B0F2-4354A341D926}"/>
    <dgm:cxn modelId="{57614CF0-AB8D-4502-8507-9BC6CF5D54F5}" srcId="{76D6D534-B66E-42AA-A9DE-B646A1C83817}" destId="{930887B5-9C4E-4F14-9DBB-062B6A533F73}" srcOrd="2" destOrd="0" parTransId="{FDC0126F-6AAC-4F3C-AFD8-2F447811E429}" sibTransId="{E636B457-C3BF-4CAB-A225-1CF6163E818F}"/>
    <dgm:cxn modelId="{09477A4E-81FE-4913-857E-6488FADF831D}" type="presParOf" srcId="{A103E96B-BC79-471C-A2DF-325B61DE990C}" destId="{E61FB791-8D6B-4DFF-9B4B-21EB5783B150}" srcOrd="0" destOrd="0" presId="urn:microsoft.com/office/officeart/2008/layout/LinedList"/>
    <dgm:cxn modelId="{8F1A7901-D87D-4C77-8C2F-3C4DD9FB5F64}" type="presParOf" srcId="{A103E96B-BC79-471C-A2DF-325B61DE990C}" destId="{4A027B72-0D8F-409F-959F-757C1B7175AF}" srcOrd="1" destOrd="0" presId="urn:microsoft.com/office/officeart/2008/layout/LinedList"/>
    <dgm:cxn modelId="{8169D440-F8F0-4A54-B0C0-235C081AFF9E}" type="presParOf" srcId="{4A027B72-0D8F-409F-959F-757C1B7175AF}" destId="{9E4F8489-B4ED-4920-8DC1-64136D2350BF}" srcOrd="0" destOrd="0" presId="urn:microsoft.com/office/officeart/2008/layout/LinedList"/>
    <dgm:cxn modelId="{9235EDA9-EFA6-4996-9FD5-8B0263A59FF7}" type="presParOf" srcId="{4A027B72-0D8F-409F-959F-757C1B7175AF}" destId="{8EE3423E-C55A-4F60-A35C-D247C794F029}" srcOrd="1" destOrd="0" presId="urn:microsoft.com/office/officeart/2008/layout/LinedList"/>
    <dgm:cxn modelId="{CAC2A5B4-B2FF-4554-A526-2411587B43ED}" type="presParOf" srcId="{A103E96B-BC79-471C-A2DF-325B61DE990C}" destId="{9A00D5A2-837F-4772-BAEF-F839CD1F981D}" srcOrd="2" destOrd="0" presId="urn:microsoft.com/office/officeart/2008/layout/LinedList"/>
    <dgm:cxn modelId="{84D62FA6-F0DC-4B3B-98AC-3D108238C876}" type="presParOf" srcId="{A103E96B-BC79-471C-A2DF-325B61DE990C}" destId="{C8FD51EF-C5C6-4A4E-B1AC-021CC5217D1C}" srcOrd="3" destOrd="0" presId="urn:microsoft.com/office/officeart/2008/layout/LinedList"/>
    <dgm:cxn modelId="{978C2389-4CFE-4069-BB2D-FCB292848F31}" type="presParOf" srcId="{C8FD51EF-C5C6-4A4E-B1AC-021CC5217D1C}" destId="{C7A88455-C90F-4549-A309-899C5CB78FA4}" srcOrd="0" destOrd="0" presId="urn:microsoft.com/office/officeart/2008/layout/LinedList"/>
    <dgm:cxn modelId="{00DA16EB-F7B5-4AEF-9C36-EE0FFF521C1C}" type="presParOf" srcId="{C8FD51EF-C5C6-4A4E-B1AC-021CC5217D1C}" destId="{750D6475-4447-450C-B7C3-2CCAEC419F49}" srcOrd="1" destOrd="0" presId="urn:microsoft.com/office/officeart/2008/layout/LinedList"/>
    <dgm:cxn modelId="{EC08AD72-B67D-4F72-9BF8-37540EB3063F}" type="presParOf" srcId="{A103E96B-BC79-471C-A2DF-325B61DE990C}" destId="{2BBC19EA-9D6D-41CA-BDCF-65655B2D796E}" srcOrd="4" destOrd="0" presId="urn:microsoft.com/office/officeart/2008/layout/LinedList"/>
    <dgm:cxn modelId="{34737F9C-3D9B-4426-B44C-67FD9E552628}" type="presParOf" srcId="{A103E96B-BC79-471C-A2DF-325B61DE990C}" destId="{2276DAD5-E32B-4D6E-97F1-09021B18BAF2}" srcOrd="5" destOrd="0" presId="urn:microsoft.com/office/officeart/2008/layout/LinedList"/>
    <dgm:cxn modelId="{ED65C7C5-00D2-47B4-BBC8-B889CB5F2892}" type="presParOf" srcId="{2276DAD5-E32B-4D6E-97F1-09021B18BAF2}" destId="{8A227A68-BC05-4B95-8458-52D61522A4A4}" srcOrd="0" destOrd="0" presId="urn:microsoft.com/office/officeart/2008/layout/LinedList"/>
    <dgm:cxn modelId="{A432ED61-97BB-4005-B719-53DA9AEB41D6}" type="presParOf" srcId="{2276DAD5-E32B-4D6E-97F1-09021B18BAF2}" destId="{61819FF6-2850-4DD5-A59A-9BD7098DA1FE}" srcOrd="1" destOrd="0" presId="urn:microsoft.com/office/officeart/2008/layout/LinedList"/>
    <dgm:cxn modelId="{4C36ACE8-C897-40AC-9481-65A1E18D3E5D}" type="presParOf" srcId="{A103E96B-BC79-471C-A2DF-325B61DE990C}" destId="{CAD38363-C459-4D18-A9C5-56C9FA25B937}" srcOrd="6" destOrd="0" presId="urn:microsoft.com/office/officeart/2008/layout/LinedList"/>
    <dgm:cxn modelId="{BFDB1479-A2CB-49B1-9D52-68723A316412}" type="presParOf" srcId="{A103E96B-BC79-471C-A2DF-325B61DE990C}" destId="{EC61D12C-9B8C-45A8-BB03-C32008395777}" srcOrd="7" destOrd="0" presId="urn:microsoft.com/office/officeart/2008/layout/LinedList"/>
    <dgm:cxn modelId="{8872E850-0E4A-4F97-95AD-3BBA061D7431}" type="presParOf" srcId="{EC61D12C-9B8C-45A8-BB03-C32008395777}" destId="{65E96A07-752D-4F39-81C3-02CE68534D0D}" srcOrd="0" destOrd="0" presId="urn:microsoft.com/office/officeart/2008/layout/LinedList"/>
    <dgm:cxn modelId="{B9736FF4-E0D8-4B96-B787-F8F02AE7B290}" type="presParOf" srcId="{EC61D12C-9B8C-45A8-BB03-C32008395777}" destId="{9947D4E2-764E-4321-AF37-9A967786ABBB}"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6D6D534-B66E-42AA-A9DE-B646A1C83817}" type="doc">
      <dgm:prSet loTypeId="urn:microsoft.com/office/officeart/2008/layout/LinedList" loCatId="list" qsTypeId="urn:microsoft.com/office/officeart/2005/8/quickstyle/3d1" qsCatId="3D" csTypeId="urn:microsoft.com/office/officeart/2005/8/colors/accent1_2" csCatId="accent1" phldr="1"/>
      <dgm:spPr/>
      <dgm:t>
        <a:bodyPr/>
        <a:lstStyle/>
        <a:p>
          <a:endParaRPr lang="tr-TR"/>
        </a:p>
      </dgm:t>
    </dgm:pt>
    <dgm:pt modelId="{77699307-BD16-4823-BB78-80E1AC0460D9}">
      <dgm:prSet custT="1"/>
      <dgm:spPr/>
      <dgm:t>
        <a:bodyPr/>
        <a:lstStyle/>
        <a:p>
          <a:pPr>
            <a:lnSpc>
              <a:spcPct val="150000"/>
            </a:lnSpc>
          </a:pPr>
          <a:r>
            <a:rPr lang="tr-TR" sz="1800" b="1" dirty="0" err="1">
              <a:solidFill>
                <a:srgbClr val="C00000"/>
              </a:solidFill>
              <a:latin typeface="Times New Roman" panose="02020603050405020304" pitchFamily="18" charset="0"/>
              <a:cs typeface="Times New Roman" panose="02020603050405020304" pitchFamily="18" charset="0"/>
            </a:rPr>
            <a:t>Event</a:t>
          </a:r>
          <a:r>
            <a:rPr lang="tr-TR" sz="1800" b="1" dirty="0">
              <a:solidFill>
                <a:srgbClr val="C00000"/>
              </a:solidFill>
              <a:latin typeface="Times New Roman" panose="02020603050405020304" pitchFamily="18" charset="0"/>
              <a:cs typeface="Times New Roman" panose="02020603050405020304" pitchFamily="18" charset="0"/>
            </a:rPr>
            <a:t> </a:t>
          </a:r>
          <a:r>
            <a:rPr lang="tr-TR" sz="1800" b="1" dirty="0" err="1">
              <a:solidFill>
                <a:srgbClr val="C00000"/>
              </a:solidFill>
              <a:latin typeface="Times New Roman" panose="02020603050405020304" pitchFamily="18" charset="0"/>
              <a:cs typeface="Times New Roman" panose="02020603050405020304" pitchFamily="18" charset="0"/>
            </a:rPr>
            <a:t>Title</a:t>
          </a:r>
          <a:r>
            <a:rPr lang="tr-TR" sz="1800" b="1" dirty="0">
              <a:solidFill>
                <a:srgbClr val="C00000"/>
              </a:solidFill>
              <a:latin typeface="Times New Roman" panose="02020603050405020304" pitchFamily="18" charset="0"/>
              <a:cs typeface="Times New Roman" panose="02020603050405020304" pitchFamily="18" charset="0"/>
            </a:rPr>
            <a:t>: </a:t>
          </a:r>
          <a:r>
            <a:rPr lang="tr-TR" sz="1800" b="1" dirty="0">
              <a:latin typeface="Times New Roman" panose="02020603050405020304" pitchFamily="18" charset="0"/>
              <a:cs typeface="Times New Roman" panose="02020603050405020304" pitchFamily="18" charset="0"/>
            </a:rPr>
            <a:t>On </a:t>
          </a:r>
          <a:r>
            <a:rPr lang="tr-TR" sz="1800" b="1" dirty="0" err="1">
              <a:latin typeface="Times New Roman" panose="02020603050405020304" pitchFamily="18" charset="0"/>
              <a:cs typeface="Times New Roman" panose="02020603050405020304" pitchFamily="18" charset="0"/>
            </a:rPr>
            <a:t>farm</a:t>
          </a:r>
          <a:r>
            <a:rPr lang="tr-TR" sz="1800" b="1" dirty="0">
              <a:latin typeface="Times New Roman" panose="02020603050405020304" pitchFamily="18" charset="0"/>
              <a:cs typeface="Times New Roman" panose="02020603050405020304" pitchFamily="18" charset="0"/>
            </a:rPr>
            <a:t> </a:t>
          </a:r>
          <a:r>
            <a:rPr lang="tr-TR" sz="1800" b="1" dirty="0" err="1">
              <a:latin typeface="Times New Roman" panose="02020603050405020304" pitchFamily="18" charset="0"/>
              <a:cs typeface="Times New Roman" panose="02020603050405020304" pitchFamily="18" charset="0"/>
            </a:rPr>
            <a:t>training</a:t>
          </a:r>
          <a:r>
            <a:rPr lang="tr-TR" sz="1800" b="1" dirty="0">
              <a:latin typeface="Times New Roman" panose="02020603050405020304" pitchFamily="18" charset="0"/>
              <a:cs typeface="Times New Roman" panose="02020603050405020304" pitchFamily="18" charset="0"/>
            </a:rPr>
            <a:t> </a:t>
          </a:r>
          <a:r>
            <a:rPr lang="tr-TR" sz="1800" b="1" dirty="0" err="1">
              <a:latin typeface="Times New Roman" panose="02020603050405020304" pitchFamily="18" charset="0"/>
              <a:cs typeface="Times New Roman" panose="02020603050405020304" pitchFamily="18" charset="0"/>
            </a:rPr>
            <a:t>about</a:t>
          </a:r>
          <a:r>
            <a:rPr lang="tr-TR" sz="1800" b="1" dirty="0">
              <a:latin typeface="Times New Roman" panose="02020603050405020304" pitchFamily="18" charset="0"/>
              <a:cs typeface="Times New Roman" panose="02020603050405020304" pitchFamily="18" charset="0"/>
            </a:rPr>
            <a:t> </a:t>
          </a:r>
          <a:r>
            <a:rPr lang="tr-TR" sz="1800" b="1" dirty="0" err="1">
              <a:latin typeface="Times New Roman" panose="02020603050405020304" pitchFamily="18" charset="0"/>
              <a:cs typeface="Times New Roman" panose="02020603050405020304" pitchFamily="18" charset="0"/>
            </a:rPr>
            <a:t>precision</a:t>
          </a:r>
          <a:r>
            <a:rPr lang="tr-TR" sz="1800" b="1" dirty="0">
              <a:latin typeface="Times New Roman" panose="02020603050405020304" pitchFamily="18" charset="0"/>
              <a:cs typeface="Times New Roman" panose="02020603050405020304" pitchFamily="18" charset="0"/>
            </a:rPr>
            <a:t> </a:t>
          </a:r>
          <a:r>
            <a:rPr lang="tr-TR" sz="1800" b="1" dirty="0" err="1">
              <a:latin typeface="Times New Roman" panose="02020603050405020304" pitchFamily="18" charset="0"/>
              <a:cs typeface="Times New Roman" panose="02020603050405020304" pitchFamily="18" charset="0"/>
            </a:rPr>
            <a:t>farming</a:t>
          </a:r>
          <a:r>
            <a:rPr lang="tr-TR" sz="1800" b="1" dirty="0">
              <a:latin typeface="Times New Roman" panose="02020603050405020304" pitchFamily="18" charset="0"/>
              <a:cs typeface="Times New Roman" panose="02020603050405020304" pitchFamily="18" charset="0"/>
            </a:rPr>
            <a:t> (04.2021)</a:t>
          </a:r>
        </a:p>
      </dgm:t>
    </dgm:pt>
    <dgm:pt modelId="{8C74A8E3-B951-4254-838E-A7C5C6B6775A}" type="parTrans" cxnId="{5B06041F-2115-4824-AC7F-12E3008712BD}">
      <dgm:prSet/>
      <dgm:spPr/>
      <dgm:t>
        <a:bodyPr/>
        <a:lstStyle/>
        <a:p>
          <a:endParaRPr lang="tr-TR"/>
        </a:p>
      </dgm:t>
    </dgm:pt>
    <dgm:pt modelId="{5B7CD33D-FD14-4813-BA35-76C08C5AB31D}" type="sibTrans" cxnId="{5B06041F-2115-4824-AC7F-12E3008712BD}">
      <dgm:prSet/>
      <dgm:spPr/>
      <dgm:t>
        <a:bodyPr/>
        <a:lstStyle/>
        <a:p>
          <a:endParaRPr lang="tr-TR"/>
        </a:p>
      </dgm:t>
    </dgm:pt>
    <dgm:pt modelId="{BCB7E48C-13DD-47B7-AFAA-6BBAA3977FA9}">
      <dgm:prSet custT="1"/>
      <dgm:spPr/>
      <dgm:t>
        <a:bodyPr/>
        <a:lstStyle/>
        <a:p>
          <a:pPr>
            <a:lnSpc>
              <a:spcPct val="150000"/>
            </a:lnSpc>
          </a:pPr>
          <a:r>
            <a:rPr lang="tr-TR" sz="1800" b="1" dirty="0">
              <a:solidFill>
                <a:srgbClr val="C00000"/>
              </a:solidFill>
              <a:latin typeface="Times New Roman" panose="02020603050405020304" pitchFamily="18" charset="0"/>
              <a:cs typeface="Times New Roman" panose="02020603050405020304" pitchFamily="18" charset="0"/>
            </a:rPr>
            <a:t>Country of </a:t>
          </a:r>
          <a:r>
            <a:rPr lang="tr-TR" sz="1800" b="1" dirty="0" err="1">
              <a:solidFill>
                <a:srgbClr val="C00000"/>
              </a:solidFill>
              <a:latin typeface="Times New Roman" panose="02020603050405020304" pitchFamily="18" charset="0"/>
              <a:cs typeface="Times New Roman" panose="02020603050405020304" pitchFamily="18" charset="0"/>
            </a:rPr>
            <a:t>Venue</a:t>
          </a:r>
          <a:r>
            <a:rPr lang="tr-TR" sz="1800" b="1" dirty="0">
              <a:solidFill>
                <a:srgbClr val="C00000"/>
              </a:solidFill>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Bursa, </a:t>
          </a:r>
          <a:r>
            <a:rPr lang="tr-TR" sz="1800" dirty="0" err="1">
              <a:latin typeface="Times New Roman" panose="02020603050405020304" pitchFamily="18" charset="0"/>
              <a:cs typeface="Times New Roman" panose="02020603050405020304" pitchFamily="18" charset="0"/>
            </a:rPr>
            <a:t>Turkey</a:t>
          </a:r>
          <a:endParaRPr lang="tr-TR" sz="1800" dirty="0">
            <a:latin typeface="Times New Roman" panose="02020603050405020304" pitchFamily="18" charset="0"/>
            <a:cs typeface="Times New Roman" panose="02020603050405020304" pitchFamily="18" charset="0"/>
          </a:endParaRPr>
        </a:p>
      </dgm:t>
    </dgm:pt>
    <dgm:pt modelId="{8A26C427-599E-4323-AAF2-FECF9D605868}" type="parTrans" cxnId="{BECD64B2-F3D3-4285-93D9-BE03538D5B87}">
      <dgm:prSet/>
      <dgm:spPr/>
      <dgm:t>
        <a:bodyPr/>
        <a:lstStyle/>
        <a:p>
          <a:endParaRPr lang="tr-TR"/>
        </a:p>
      </dgm:t>
    </dgm:pt>
    <dgm:pt modelId="{4B0BDE3D-34C0-4D91-B0F2-4354A341D926}" type="sibTrans" cxnId="{BECD64B2-F3D3-4285-93D9-BE03538D5B87}">
      <dgm:prSet/>
      <dgm:spPr/>
      <dgm:t>
        <a:bodyPr/>
        <a:lstStyle/>
        <a:p>
          <a:endParaRPr lang="tr-TR"/>
        </a:p>
      </dgm:t>
    </dgm:pt>
    <dgm:pt modelId="{930887B5-9C4E-4F14-9DBB-062B6A533F73}">
      <dgm:prSet custT="1"/>
      <dgm:spPr/>
      <dgm:t>
        <a:bodyPr/>
        <a:lstStyle/>
        <a:p>
          <a:pPr>
            <a:lnSpc>
              <a:spcPct val="150000"/>
            </a:lnSpc>
          </a:pPr>
          <a:r>
            <a:rPr lang="tr-TR" sz="1800" b="1" dirty="0" err="1">
              <a:solidFill>
                <a:srgbClr val="C00000"/>
              </a:solidFill>
              <a:latin typeface="Times New Roman" panose="02020603050405020304" pitchFamily="18" charset="0"/>
              <a:cs typeface="Times New Roman" panose="02020603050405020304" pitchFamily="18" charset="0"/>
            </a:rPr>
            <a:t>Event</a:t>
          </a:r>
          <a:r>
            <a:rPr lang="tr-TR" sz="1800" b="1" dirty="0">
              <a:solidFill>
                <a:srgbClr val="C00000"/>
              </a:solidFill>
              <a:latin typeface="Times New Roman" panose="02020603050405020304" pitchFamily="18" charset="0"/>
              <a:cs typeface="Times New Roman" panose="02020603050405020304" pitchFamily="18" charset="0"/>
            </a:rPr>
            <a:t> </a:t>
          </a:r>
          <a:r>
            <a:rPr lang="tr-TR" sz="1800" b="1" dirty="0" err="1">
              <a:solidFill>
                <a:srgbClr val="C00000"/>
              </a:solidFill>
              <a:latin typeface="Times New Roman" panose="02020603050405020304" pitchFamily="18" charset="0"/>
              <a:cs typeface="Times New Roman" panose="02020603050405020304" pitchFamily="18" charset="0"/>
            </a:rPr>
            <a:t>Date</a:t>
          </a:r>
          <a:r>
            <a:rPr lang="tr-TR" sz="1800" b="1" dirty="0">
              <a:solidFill>
                <a:srgbClr val="C00000"/>
              </a:solidFill>
              <a:latin typeface="Times New Roman" panose="02020603050405020304" pitchFamily="18" charset="0"/>
              <a:cs typeface="Times New Roman" panose="02020603050405020304" pitchFamily="18" charset="0"/>
            </a:rPr>
            <a:t>:  </a:t>
          </a:r>
          <a:r>
            <a:rPr lang="tr-TR" sz="1800" dirty="0" err="1">
              <a:latin typeface="Times New Roman" panose="02020603050405020304" pitchFamily="18" charset="0"/>
              <a:cs typeface="Times New Roman" panose="02020603050405020304" pitchFamily="18" charset="0"/>
            </a:rPr>
            <a:t>Month</a:t>
          </a:r>
          <a:r>
            <a:rPr lang="tr-TR" sz="1800" dirty="0">
              <a:latin typeface="Times New Roman" panose="02020603050405020304" pitchFamily="18" charset="0"/>
              <a:cs typeface="Times New Roman" panose="02020603050405020304" pitchFamily="18" charset="0"/>
            </a:rPr>
            <a:t> 15</a:t>
          </a:r>
        </a:p>
      </dgm:t>
    </dgm:pt>
    <dgm:pt modelId="{FDC0126F-6AAC-4F3C-AFD8-2F447811E429}" type="parTrans" cxnId="{57614CF0-AB8D-4502-8507-9BC6CF5D54F5}">
      <dgm:prSet/>
      <dgm:spPr/>
      <dgm:t>
        <a:bodyPr/>
        <a:lstStyle/>
        <a:p>
          <a:endParaRPr lang="tr-TR"/>
        </a:p>
      </dgm:t>
    </dgm:pt>
    <dgm:pt modelId="{E636B457-C3BF-4CAB-A225-1CF6163E818F}" type="sibTrans" cxnId="{57614CF0-AB8D-4502-8507-9BC6CF5D54F5}">
      <dgm:prSet/>
      <dgm:spPr/>
      <dgm:t>
        <a:bodyPr/>
        <a:lstStyle/>
        <a:p>
          <a:endParaRPr lang="tr-TR"/>
        </a:p>
      </dgm:t>
    </dgm:pt>
    <dgm:pt modelId="{A4FE3C87-B325-4F7C-A1CF-EDA7ED0112D7}">
      <dgm:prSet custT="1"/>
      <dgm:spPr/>
      <dgm:t>
        <a:bodyPr/>
        <a:lstStyle/>
        <a:p>
          <a:pPr>
            <a:lnSpc>
              <a:spcPct val="150000"/>
            </a:lnSpc>
          </a:pPr>
          <a:r>
            <a:rPr lang="tr-TR" sz="1800" b="1" dirty="0" err="1">
              <a:solidFill>
                <a:srgbClr val="C00000"/>
              </a:solidFill>
              <a:latin typeface="Times New Roman" panose="02020603050405020304" pitchFamily="18" charset="0"/>
              <a:cs typeface="Times New Roman" panose="02020603050405020304" pitchFamily="18" charset="0"/>
            </a:rPr>
            <a:t>Event</a:t>
          </a:r>
          <a:r>
            <a:rPr lang="tr-TR" sz="1800" b="1" dirty="0">
              <a:solidFill>
                <a:srgbClr val="C00000"/>
              </a:solidFill>
              <a:latin typeface="Times New Roman" panose="02020603050405020304" pitchFamily="18" charset="0"/>
              <a:cs typeface="Times New Roman" panose="02020603050405020304" pitchFamily="18" charset="0"/>
            </a:rPr>
            <a:t> </a:t>
          </a:r>
          <a:r>
            <a:rPr lang="tr-TR" sz="1800" b="1" dirty="0" err="1">
              <a:solidFill>
                <a:srgbClr val="C00000"/>
              </a:solidFill>
              <a:latin typeface="Times New Roman" panose="02020603050405020304" pitchFamily="18" charset="0"/>
              <a:cs typeface="Times New Roman" panose="02020603050405020304" pitchFamily="18" charset="0"/>
            </a:rPr>
            <a:t>Description</a:t>
          </a:r>
          <a:r>
            <a:rPr lang="tr-TR" sz="1800" dirty="0">
              <a:latin typeface="Times New Roman" panose="02020603050405020304" pitchFamily="18" charset="0"/>
              <a:cs typeface="Times New Roman" panose="02020603050405020304" pitchFamily="18" charset="0"/>
            </a:rPr>
            <a:t>: </a:t>
          </a:r>
          <a:r>
            <a:rPr lang="en-US" sz="1800" b="0" i="0" u="none" strike="noStrike" baseline="0" dirty="0">
              <a:solidFill>
                <a:schemeClr val="tx1"/>
              </a:solidFill>
              <a:latin typeface="+mn-lt"/>
              <a:ea typeface="+mn-ea"/>
              <a:cs typeface="+mn-cs"/>
            </a:rPr>
            <a:t>On-farm training by using non-formal education tools</a:t>
          </a:r>
          <a:r>
            <a:rPr lang="tr-TR" sz="1800" b="0" i="0" u="none" strike="noStrike" baseline="0" dirty="0">
              <a:solidFill>
                <a:schemeClr val="tx1"/>
              </a:solidFill>
              <a:latin typeface="+mn-lt"/>
              <a:ea typeface="+mn-ea"/>
              <a:cs typeface="+mn-cs"/>
            </a:rPr>
            <a:t> </a:t>
          </a:r>
          <a:r>
            <a:rPr lang="en-US" sz="1800" b="0" i="0" u="none" strike="noStrike" baseline="0" dirty="0">
              <a:solidFill>
                <a:schemeClr val="tx1"/>
              </a:solidFill>
              <a:latin typeface="+mn-lt"/>
              <a:ea typeface="+mn-ea"/>
              <a:cs typeface="+mn-cs"/>
            </a:rPr>
            <a:t>about precision farming will be performed after completion of related training material. Learning new technology used in agriculture (e.g. drones,</a:t>
          </a:r>
          <a:r>
            <a:rPr lang="tr-TR" sz="1800" b="0" i="0" u="none" strike="noStrike" baseline="0" dirty="0">
              <a:solidFill>
                <a:schemeClr val="tx1"/>
              </a:solidFill>
              <a:latin typeface="+mn-lt"/>
              <a:ea typeface="+mn-ea"/>
              <a:cs typeface="+mn-cs"/>
            </a:rPr>
            <a:t> </a:t>
          </a:r>
          <a:r>
            <a:rPr lang="en-US" sz="1800" b="0" i="0" u="none" strike="noStrike" baseline="0" dirty="0">
              <a:solidFill>
                <a:schemeClr val="tx1"/>
              </a:solidFill>
              <a:latin typeface="+mn-lt"/>
              <a:ea typeface="+mn-ea"/>
              <a:cs typeface="+mn-cs"/>
            </a:rPr>
            <a:t>robots) will increase the technological skills of youth, which help to build self-confidence for business success</a:t>
          </a:r>
          <a:endParaRPr lang="tr-TR" sz="1800" dirty="0">
            <a:latin typeface="Times New Roman" panose="02020603050405020304" pitchFamily="18" charset="0"/>
            <a:cs typeface="Times New Roman" panose="02020603050405020304" pitchFamily="18" charset="0"/>
          </a:endParaRPr>
        </a:p>
      </dgm:t>
    </dgm:pt>
    <dgm:pt modelId="{CB9A7B42-CFDC-4908-AA5D-829DECBFBA0A}" type="parTrans" cxnId="{B4C68A3F-6220-444D-8ACE-BBECFD0EEABC}">
      <dgm:prSet/>
      <dgm:spPr/>
      <dgm:t>
        <a:bodyPr/>
        <a:lstStyle/>
        <a:p>
          <a:endParaRPr lang="tr-TR"/>
        </a:p>
      </dgm:t>
    </dgm:pt>
    <dgm:pt modelId="{56A67AC9-C83B-474E-B772-20BD3160F284}" type="sibTrans" cxnId="{B4C68A3F-6220-444D-8ACE-BBECFD0EEABC}">
      <dgm:prSet/>
      <dgm:spPr/>
      <dgm:t>
        <a:bodyPr/>
        <a:lstStyle/>
        <a:p>
          <a:endParaRPr lang="tr-TR"/>
        </a:p>
      </dgm:t>
    </dgm:pt>
    <dgm:pt modelId="{A103E96B-BC79-471C-A2DF-325B61DE990C}" type="pres">
      <dgm:prSet presAssocID="{76D6D534-B66E-42AA-A9DE-B646A1C83817}" presName="vert0" presStyleCnt="0">
        <dgm:presLayoutVars>
          <dgm:dir/>
          <dgm:animOne val="branch"/>
          <dgm:animLvl val="lvl"/>
        </dgm:presLayoutVars>
      </dgm:prSet>
      <dgm:spPr/>
    </dgm:pt>
    <dgm:pt modelId="{E61FB791-8D6B-4DFF-9B4B-21EB5783B150}" type="pres">
      <dgm:prSet presAssocID="{77699307-BD16-4823-BB78-80E1AC0460D9}" presName="thickLine" presStyleLbl="alignNode1" presStyleIdx="0" presStyleCnt="4"/>
      <dgm:spPr/>
    </dgm:pt>
    <dgm:pt modelId="{4A027B72-0D8F-409F-959F-757C1B7175AF}" type="pres">
      <dgm:prSet presAssocID="{77699307-BD16-4823-BB78-80E1AC0460D9}" presName="horz1" presStyleCnt="0"/>
      <dgm:spPr/>
    </dgm:pt>
    <dgm:pt modelId="{9E4F8489-B4ED-4920-8DC1-64136D2350BF}" type="pres">
      <dgm:prSet presAssocID="{77699307-BD16-4823-BB78-80E1AC0460D9}" presName="tx1" presStyleLbl="revTx" presStyleIdx="0" presStyleCnt="4"/>
      <dgm:spPr/>
    </dgm:pt>
    <dgm:pt modelId="{8EE3423E-C55A-4F60-A35C-D247C794F029}" type="pres">
      <dgm:prSet presAssocID="{77699307-BD16-4823-BB78-80E1AC0460D9}" presName="vert1" presStyleCnt="0"/>
      <dgm:spPr/>
    </dgm:pt>
    <dgm:pt modelId="{9A00D5A2-837F-4772-BAEF-F839CD1F981D}" type="pres">
      <dgm:prSet presAssocID="{BCB7E48C-13DD-47B7-AFAA-6BBAA3977FA9}" presName="thickLine" presStyleLbl="alignNode1" presStyleIdx="1" presStyleCnt="4"/>
      <dgm:spPr/>
    </dgm:pt>
    <dgm:pt modelId="{C8FD51EF-C5C6-4A4E-B1AC-021CC5217D1C}" type="pres">
      <dgm:prSet presAssocID="{BCB7E48C-13DD-47B7-AFAA-6BBAA3977FA9}" presName="horz1" presStyleCnt="0"/>
      <dgm:spPr/>
    </dgm:pt>
    <dgm:pt modelId="{C7A88455-C90F-4549-A309-899C5CB78FA4}" type="pres">
      <dgm:prSet presAssocID="{BCB7E48C-13DD-47B7-AFAA-6BBAA3977FA9}" presName="tx1" presStyleLbl="revTx" presStyleIdx="1" presStyleCnt="4"/>
      <dgm:spPr/>
    </dgm:pt>
    <dgm:pt modelId="{750D6475-4447-450C-B7C3-2CCAEC419F49}" type="pres">
      <dgm:prSet presAssocID="{BCB7E48C-13DD-47B7-AFAA-6BBAA3977FA9}" presName="vert1" presStyleCnt="0"/>
      <dgm:spPr/>
    </dgm:pt>
    <dgm:pt modelId="{2BBC19EA-9D6D-41CA-BDCF-65655B2D796E}" type="pres">
      <dgm:prSet presAssocID="{930887B5-9C4E-4F14-9DBB-062B6A533F73}" presName="thickLine" presStyleLbl="alignNode1" presStyleIdx="2" presStyleCnt="4"/>
      <dgm:spPr/>
    </dgm:pt>
    <dgm:pt modelId="{2276DAD5-E32B-4D6E-97F1-09021B18BAF2}" type="pres">
      <dgm:prSet presAssocID="{930887B5-9C4E-4F14-9DBB-062B6A533F73}" presName="horz1" presStyleCnt="0"/>
      <dgm:spPr/>
    </dgm:pt>
    <dgm:pt modelId="{8A227A68-BC05-4B95-8458-52D61522A4A4}" type="pres">
      <dgm:prSet presAssocID="{930887B5-9C4E-4F14-9DBB-062B6A533F73}" presName="tx1" presStyleLbl="revTx" presStyleIdx="2" presStyleCnt="4"/>
      <dgm:spPr/>
    </dgm:pt>
    <dgm:pt modelId="{61819FF6-2850-4DD5-A59A-9BD7098DA1FE}" type="pres">
      <dgm:prSet presAssocID="{930887B5-9C4E-4F14-9DBB-062B6A533F73}" presName="vert1" presStyleCnt="0"/>
      <dgm:spPr/>
    </dgm:pt>
    <dgm:pt modelId="{CAD38363-C459-4D18-A9C5-56C9FA25B937}" type="pres">
      <dgm:prSet presAssocID="{A4FE3C87-B325-4F7C-A1CF-EDA7ED0112D7}" presName="thickLine" presStyleLbl="alignNode1" presStyleIdx="3" presStyleCnt="4"/>
      <dgm:spPr/>
    </dgm:pt>
    <dgm:pt modelId="{EC61D12C-9B8C-45A8-BB03-C32008395777}" type="pres">
      <dgm:prSet presAssocID="{A4FE3C87-B325-4F7C-A1CF-EDA7ED0112D7}" presName="horz1" presStyleCnt="0"/>
      <dgm:spPr/>
    </dgm:pt>
    <dgm:pt modelId="{65E96A07-752D-4F39-81C3-02CE68534D0D}" type="pres">
      <dgm:prSet presAssocID="{A4FE3C87-B325-4F7C-A1CF-EDA7ED0112D7}" presName="tx1" presStyleLbl="revTx" presStyleIdx="3" presStyleCnt="4" custScaleY="202330"/>
      <dgm:spPr/>
    </dgm:pt>
    <dgm:pt modelId="{9947D4E2-764E-4321-AF37-9A967786ABBB}" type="pres">
      <dgm:prSet presAssocID="{A4FE3C87-B325-4F7C-A1CF-EDA7ED0112D7}" presName="vert1" presStyleCnt="0"/>
      <dgm:spPr/>
    </dgm:pt>
  </dgm:ptLst>
  <dgm:cxnLst>
    <dgm:cxn modelId="{5B06041F-2115-4824-AC7F-12E3008712BD}" srcId="{76D6D534-B66E-42AA-A9DE-B646A1C83817}" destId="{77699307-BD16-4823-BB78-80E1AC0460D9}" srcOrd="0" destOrd="0" parTransId="{8C74A8E3-B951-4254-838E-A7C5C6B6775A}" sibTransId="{5B7CD33D-FD14-4813-BA35-76C08C5AB31D}"/>
    <dgm:cxn modelId="{B4C68A3F-6220-444D-8ACE-BBECFD0EEABC}" srcId="{76D6D534-B66E-42AA-A9DE-B646A1C83817}" destId="{A4FE3C87-B325-4F7C-A1CF-EDA7ED0112D7}" srcOrd="3" destOrd="0" parTransId="{CB9A7B42-CFDC-4908-AA5D-829DECBFBA0A}" sibTransId="{56A67AC9-C83B-474E-B772-20BD3160F284}"/>
    <dgm:cxn modelId="{A815055F-0FF0-4AA2-BF5F-9EB0D16D6AFC}" type="presOf" srcId="{A4FE3C87-B325-4F7C-A1CF-EDA7ED0112D7}" destId="{65E96A07-752D-4F39-81C3-02CE68534D0D}" srcOrd="0" destOrd="0" presId="urn:microsoft.com/office/officeart/2008/layout/LinedList"/>
    <dgm:cxn modelId="{E253B977-0B89-4B11-B5A3-CE94498ACD7E}" type="presOf" srcId="{76D6D534-B66E-42AA-A9DE-B646A1C83817}" destId="{A103E96B-BC79-471C-A2DF-325B61DE990C}" srcOrd="0" destOrd="0" presId="urn:microsoft.com/office/officeart/2008/layout/LinedList"/>
    <dgm:cxn modelId="{7233A47C-2C2B-4B6D-88D1-03B2A0C826D8}" type="presOf" srcId="{930887B5-9C4E-4F14-9DBB-062B6A533F73}" destId="{8A227A68-BC05-4B95-8458-52D61522A4A4}" srcOrd="0" destOrd="0" presId="urn:microsoft.com/office/officeart/2008/layout/LinedList"/>
    <dgm:cxn modelId="{1BB17A95-01CB-4564-B8A5-1464ADFA6979}" type="presOf" srcId="{BCB7E48C-13DD-47B7-AFAA-6BBAA3977FA9}" destId="{C7A88455-C90F-4549-A309-899C5CB78FA4}" srcOrd="0" destOrd="0" presId="urn:microsoft.com/office/officeart/2008/layout/LinedList"/>
    <dgm:cxn modelId="{74A0A997-8E78-4066-8300-0DAC971E5EC5}" type="presOf" srcId="{77699307-BD16-4823-BB78-80E1AC0460D9}" destId="{9E4F8489-B4ED-4920-8DC1-64136D2350BF}" srcOrd="0" destOrd="0" presId="urn:microsoft.com/office/officeart/2008/layout/LinedList"/>
    <dgm:cxn modelId="{BECD64B2-F3D3-4285-93D9-BE03538D5B87}" srcId="{76D6D534-B66E-42AA-A9DE-B646A1C83817}" destId="{BCB7E48C-13DD-47B7-AFAA-6BBAA3977FA9}" srcOrd="1" destOrd="0" parTransId="{8A26C427-599E-4323-AAF2-FECF9D605868}" sibTransId="{4B0BDE3D-34C0-4D91-B0F2-4354A341D926}"/>
    <dgm:cxn modelId="{57614CF0-AB8D-4502-8507-9BC6CF5D54F5}" srcId="{76D6D534-B66E-42AA-A9DE-B646A1C83817}" destId="{930887B5-9C4E-4F14-9DBB-062B6A533F73}" srcOrd="2" destOrd="0" parTransId="{FDC0126F-6AAC-4F3C-AFD8-2F447811E429}" sibTransId="{E636B457-C3BF-4CAB-A225-1CF6163E818F}"/>
    <dgm:cxn modelId="{09477A4E-81FE-4913-857E-6488FADF831D}" type="presParOf" srcId="{A103E96B-BC79-471C-A2DF-325B61DE990C}" destId="{E61FB791-8D6B-4DFF-9B4B-21EB5783B150}" srcOrd="0" destOrd="0" presId="urn:microsoft.com/office/officeart/2008/layout/LinedList"/>
    <dgm:cxn modelId="{8F1A7901-D87D-4C77-8C2F-3C4DD9FB5F64}" type="presParOf" srcId="{A103E96B-BC79-471C-A2DF-325B61DE990C}" destId="{4A027B72-0D8F-409F-959F-757C1B7175AF}" srcOrd="1" destOrd="0" presId="urn:microsoft.com/office/officeart/2008/layout/LinedList"/>
    <dgm:cxn modelId="{8169D440-F8F0-4A54-B0C0-235C081AFF9E}" type="presParOf" srcId="{4A027B72-0D8F-409F-959F-757C1B7175AF}" destId="{9E4F8489-B4ED-4920-8DC1-64136D2350BF}" srcOrd="0" destOrd="0" presId="urn:microsoft.com/office/officeart/2008/layout/LinedList"/>
    <dgm:cxn modelId="{9235EDA9-EFA6-4996-9FD5-8B0263A59FF7}" type="presParOf" srcId="{4A027B72-0D8F-409F-959F-757C1B7175AF}" destId="{8EE3423E-C55A-4F60-A35C-D247C794F029}" srcOrd="1" destOrd="0" presId="urn:microsoft.com/office/officeart/2008/layout/LinedList"/>
    <dgm:cxn modelId="{CAC2A5B4-B2FF-4554-A526-2411587B43ED}" type="presParOf" srcId="{A103E96B-BC79-471C-A2DF-325B61DE990C}" destId="{9A00D5A2-837F-4772-BAEF-F839CD1F981D}" srcOrd="2" destOrd="0" presId="urn:microsoft.com/office/officeart/2008/layout/LinedList"/>
    <dgm:cxn modelId="{84D62FA6-F0DC-4B3B-98AC-3D108238C876}" type="presParOf" srcId="{A103E96B-BC79-471C-A2DF-325B61DE990C}" destId="{C8FD51EF-C5C6-4A4E-B1AC-021CC5217D1C}" srcOrd="3" destOrd="0" presId="urn:microsoft.com/office/officeart/2008/layout/LinedList"/>
    <dgm:cxn modelId="{978C2389-4CFE-4069-BB2D-FCB292848F31}" type="presParOf" srcId="{C8FD51EF-C5C6-4A4E-B1AC-021CC5217D1C}" destId="{C7A88455-C90F-4549-A309-899C5CB78FA4}" srcOrd="0" destOrd="0" presId="urn:microsoft.com/office/officeart/2008/layout/LinedList"/>
    <dgm:cxn modelId="{00DA16EB-F7B5-4AEF-9C36-EE0FFF521C1C}" type="presParOf" srcId="{C8FD51EF-C5C6-4A4E-B1AC-021CC5217D1C}" destId="{750D6475-4447-450C-B7C3-2CCAEC419F49}" srcOrd="1" destOrd="0" presId="urn:microsoft.com/office/officeart/2008/layout/LinedList"/>
    <dgm:cxn modelId="{EC08AD72-B67D-4F72-9BF8-37540EB3063F}" type="presParOf" srcId="{A103E96B-BC79-471C-A2DF-325B61DE990C}" destId="{2BBC19EA-9D6D-41CA-BDCF-65655B2D796E}" srcOrd="4" destOrd="0" presId="urn:microsoft.com/office/officeart/2008/layout/LinedList"/>
    <dgm:cxn modelId="{34737F9C-3D9B-4426-B44C-67FD9E552628}" type="presParOf" srcId="{A103E96B-BC79-471C-A2DF-325B61DE990C}" destId="{2276DAD5-E32B-4D6E-97F1-09021B18BAF2}" srcOrd="5" destOrd="0" presId="urn:microsoft.com/office/officeart/2008/layout/LinedList"/>
    <dgm:cxn modelId="{ED65C7C5-00D2-47B4-BBC8-B889CB5F2892}" type="presParOf" srcId="{2276DAD5-E32B-4D6E-97F1-09021B18BAF2}" destId="{8A227A68-BC05-4B95-8458-52D61522A4A4}" srcOrd="0" destOrd="0" presId="urn:microsoft.com/office/officeart/2008/layout/LinedList"/>
    <dgm:cxn modelId="{A432ED61-97BB-4005-B719-53DA9AEB41D6}" type="presParOf" srcId="{2276DAD5-E32B-4D6E-97F1-09021B18BAF2}" destId="{61819FF6-2850-4DD5-A59A-9BD7098DA1FE}" srcOrd="1" destOrd="0" presId="urn:microsoft.com/office/officeart/2008/layout/LinedList"/>
    <dgm:cxn modelId="{4C36ACE8-C897-40AC-9481-65A1E18D3E5D}" type="presParOf" srcId="{A103E96B-BC79-471C-A2DF-325B61DE990C}" destId="{CAD38363-C459-4D18-A9C5-56C9FA25B937}" srcOrd="6" destOrd="0" presId="urn:microsoft.com/office/officeart/2008/layout/LinedList"/>
    <dgm:cxn modelId="{BFDB1479-A2CB-49B1-9D52-68723A316412}" type="presParOf" srcId="{A103E96B-BC79-471C-A2DF-325B61DE990C}" destId="{EC61D12C-9B8C-45A8-BB03-C32008395777}" srcOrd="7" destOrd="0" presId="urn:microsoft.com/office/officeart/2008/layout/LinedList"/>
    <dgm:cxn modelId="{8872E850-0E4A-4F97-95AD-3BBA061D7431}" type="presParOf" srcId="{EC61D12C-9B8C-45A8-BB03-C32008395777}" destId="{65E96A07-752D-4F39-81C3-02CE68534D0D}" srcOrd="0" destOrd="0" presId="urn:microsoft.com/office/officeart/2008/layout/LinedList"/>
    <dgm:cxn modelId="{B9736FF4-E0D8-4B96-B787-F8F02AE7B290}" type="presParOf" srcId="{EC61D12C-9B8C-45A8-BB03-C32008395777}" destId="{9947D4E2-764E-4321-AF37-9A967786ABBB}"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5BA80C-D62B-4452-B939-7516C3D0D39A}">
      <dsp:nvSpPr>
        <dsp:cNvPr id="0" name=""/>
        <dsp:cNvSpPr/>
      </dsp:nvSpPr>
      <dsp:spPr>
        <a:xfrm>
          <a:off x="-4594335" y="-704407"/>
          <a:ext cx="5472816" cy="5472816"/>
        </a:xfrm>
        <a:prstGeom prst="blockArc">
          <a:avLst>
            <a:gd name="adj1" fmla="val 18900000"/>
            <a:gd name="adj2" fmla="val 2700000"/>
            <a:gd name="adj3" fmla="val 395"/>
          </a:avLst>
        </a:pr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8CE63A-AE8E-440B-A382-E556FE713F29}">
      <dsp:nvSpPr>
        <dsp:cNvPr id="0" name=""/>
        <dsp:cNvSpPr/>
      </dsp:nvSpPr>
      <dsp:spPr>
        <a:xfrm>
          <a:off x="446344" y="306238"/>
          <a:ext cx="5580684" cy="625205"/>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81280" rIns="81280" bIns="81280" numCol="1" spcCol="1270" anchor="ctr" anchorCtr="0">
          <a:noAutofit/>
        </a:bodyPr>
        <a:lstStyle/>
        <a:p>
          <a:pPr marL="0" lvl="0" indent="0" algn="l" defTabSz="1422400">
            <a:lnSpc>
              <a:spcPct val="90000"/>
            </a:lnSpc>
            <a:spcBef>
              <a:spcPct val="0"/>
            </a:spcBef>
            <a:spcAft>
              <a:spcPct val="35000"/>
            </a:spcAft>
            <a:buNone/>
          </a:pPr>
          <a:r>
            <a:rPr lang="tr-TR" sz="3200" kern="1200" dirty="0"/>
            <a:t>Dinlediğiniz için teşekkürler</a:t>
          </a:r>
        </a:p>
      </dsp:txBody>
      <dsp:txXfrm>
        <a:off x="446344" y="306238"/>
        <a:ext cx="5580684" cy="625205"/>
      </dsp:txXfrm>
    </dsp:sp>
    <dsp:sp modelId="{02C5CFEE-8CAE-4A58-802E-AAB13909EFA5}">
      <dsp:nvSpPr>
        <dsp:cNvPr id="0" name=""/>
        <dsp:cNvSpPr/>
      </dsp:nvSpPr>
      <dsp:spPr>
        <a:xfrm>
          <a:off x="69375" y="234289"/>
          <a:ext cx="781507" cy="781507"/>
        </a:xfrm>
        <a:prstGeom prst="ellipse">
          <a:avLst/>
        </a:prstGeom>
        <a:solidFill>
          <a:schemeClr val="lt1">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836C26-95A8-464F-8B50-283E589D1995}">
      <dsp:nvSpPr>
        <dsp:cNvPr id="0" name=""/>
        <dsp:cNvSpPr/>
      </dsp:nvSpPr>
      <dsp:spPr>
        <a:xfrm>
          <a:off x="818573" y="1250411"/>
          <a:ext cx="5222240" cy="625205"/>
        </a:xfrm>
        <a:prstGeom prst="rect">
          <a:avLst/>
        </a:prstGeom>
        <a:solidFill>
          <a:schemeClr val="accent5">
            <a:hueOff val="5129271"/>
            <a:satOff val="-1832"/>
            <a:lumOff val="294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81280" rIns="81280" bIns="81280" numCol="1" spcCol="1270" anchor="ctr" anchorCtr="0">
          <a:noAutofit/>
        </a:bodyPr>
        <a:lstStyle/>
        <a:p>
          <a:pPr marL="0" lvl="0" indent="0" algn="l" defTabSz="1422400">
            <a:lnSpc>
              <a:spcPct val="90000"/>
            </a:lnSpc>
            <a:spcBef>
              <a:spcPct val="0"/>
            </a:spcBef>
            <a:spcAft>
              <a:spcPct val="35000"/>
            </a:spcAft>
            <a:buClrTx/>
            <a:buSzTx/>
            <a:buFontTx/>
            <a:buNone/>
          </a:pPr>
          <a:r>
            <a:rPr kumimoji="0" lang="es-ES" altLang="tr-TR" sz="3200" b="0" i="0" u="none" strike="noStrike" kern="1200" cap="none" normalizeH="0" baseline="0">
              <a:ln/>
              <a:effectLst/>
              <a:latin typeface="inherit"/>
            </a:rPr>
            <a:t>Gracias por escuchar</a:t>
          </a:r>
          <a:r>
            <a:rPr kumimoji="0" lang="es-ES" altLang="tr-TR" sz="3200" b="0" i="0" u="none" strike="noStrike" kern="1200" cap="none" normalizeH="0" baseline="0">
              <a:ln/>
              <a:effectLst/>
            </a:rPr>
            <a:t> </a:t>
          </a:r>
          <a:endParaRPr lang="tr-TR" sz="3200" kern="1200" dirty="0"/>
        </a:p>
      </dsp:txBody>
      <dsp:txXfrm>
        <a:off x="818573" y="1250411"/>
        <a:ext cx="5222240" cy="625205"/>
      </dsp:txXfrm>
    </dsp:sp>
    <dsp:sp modelId="{44FEE547-3D16-4328-81B5-216FFD00FC13}">
      <dsp:nvSpPr>
        <dsp:cNvPr id="0" name=""/>
        <dsp:cNvSpPr/>
      </dsp:nvSpPr>
      <dsp:spPr>
        <a:xfrm>
          <a:off x="427819" y="1172260"/>
          <a:ext cx="781507" cy="781507"/>
        </a:xfrm>
        <a:prstGeom prst="ellipse">
          <a:avLst/>
        </a:prstGeom>
        <a:solidFill>
          <a:schemeClr val="lt1">
            <a:hueOff val="0"/>
            <a:satOff val="0"/>
            <a:lumOff val="0"/>
            <a:alphaOff val="0"/>
          </a:schemeClr>
        </a:solidFill>
        <a:ln w="15875" cap="flat" cmpd="sng" algn="ctr">
          <a:solidFill>
            <a:schemeClr val="accent5">
              <a:hueOff val="5129271"/>
              <a:satOff val="-1832"/>
              <a:lumOff val="2942"/>
              <a:alphaOff val="0"/>
            </a:schemeClr>
          </a:solidFill>
          <a:prstDash val="solid"/>
        </a:ln>
        <a:effectLst/>
      </dsp:spPr>
      <dsp:style>
        <a:lnRef idx="2">
          <a:scrgbClr r="0" g="0" b="0"/>
        </a:lnRef>
        <a:fillRef idx="1">
          <a:scrgbClr r="0" g="0" b="0"/>
        </a:fillRef>
        <a:effectRef idx="0">
          <a:scrgbClr r="0" g="0" b="0"/>
        </a:effectRef>
        <a:fontRef idx="minor"/>
      </dsp:style>
    </dsp:sp>
    <dsp:sp modelId="{A6907312-ECC1-45FA-99A7-67E79A2116E7}">
      <dsp:nvSpPr>
        <dsp:cNvPr id="0" name=""/>
        <dsp:cNvSpPr/>
      </dsp:nvSpPr>
      <dsp:spPr>
        <a:xfrm>
          <a:off x="818573" y="2188382"/>
          <a:ext cx="5222240" cy="625205"/>
        </a:xfrm>
        <a:prstGeom prst="rect">
          <a:avLst/>
        </a:prstGeom>
        <a:solidFill>
          <a:schemeClr val="accent5">
            <a:hueOff val="10258542"/>
            <a:satOff val="-3664"/>
            <a:lumOff val="588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81280" rIns="81280" bIns="81280" numCol="1" spcCol="1270" anchor="ctr" anchorCtr="0">
          <a:noAutofit/>
        </a:bodyPr>
        <a:lstStyle/>
        <a:p>
          <a:pPr marL="0" lvl="0" indent="0" algn="l" defTabSz="1422400">
            <a:lnSpc>
              <a:spcPct val="90000"/>
            </a:lnSpc>
            <a:spcBef>
              <a:spcPct val="0"/>
            </a:spcBef>
            <a:spcAft>
              <a:spcPct val="35000"/>
            </a:spcAft>
            <a:buNone/>
          </a:pPr>
          <a:r>
            <a:rPr kumimoji="0" lang="et-EE" altLang="tr-TR" sz="3200" b="0" i="0" u="none" strike="noStrike" kern="1200" cap="none" normalizeH="0" baseline="0">
              <a:ln/>
              <a:effectLst/>
              <a:latin typeface="inherit"/>
            </a:rPr>
            <a:t>Täname kuulamast</a:t>
          </a:r>
          <a:r>
            <a:rPr kumimoji="0" lang="et-EE" altLang="tr-TR" sz="3200" b="0" i="0" u="none" strike="noStrike" kern="1200" cap="none" normalizeH="0" baseline="0">
              <a:ln/>
              <a:effectLst/>
            </a:rPr>
            <a:t> </a:t>
          </a:r>
          <a:endParaRPr kumimoji="0" lang="et-EE" altLang="tr-TR" sz="3200" b="0" i="0" u="none" strike="noStrike" kern="1200" cap="none" normalizeH="0" baseline="0" dirty="0">
            <a:ln/>
            <a:effectLst/>
            <a:latin typeface="Arial" panose="020B0604020202020204" pitchFamily="34" charset="0"/>
          </a:endParaRPr>
        </a:p>
      </dsp:txBody>
      <dsp:txXfrm>
        <a:off x="818573" y="2188382"/>
        <a:ext cx="5222240" cy="625205"/>
      </dsp:txXfrm>
    </dsp:sp>
    <dsp:sp modelId="{96C6533A-5250-4594-B916-D612AED6F89B}">
      <dsp:nvSpPr>
        <dsp:cNvPr id="0" name=""/>
        <dsp:cNvSpPr/>
      </dsp:nvSpPr>
      <dsp:spPr>
        <a:xfrm>
          <a:off x="427819" y="2110232"/>
          <a:ext cx="781507" cy="781507"/>
        </a:xfrm>
        <a:prstGeom prst="ellipse">
          <a:avLst/>
        </a:prstGeom>
        <a:solidFill>
          <a:schemeClr val="lt1">
            <a:hueOff val="0"/>
            <a:satOff val="0"/>
            <a:lumOff val="0"/>
            <a:alphaOff val="0"/>
          </a:schemeClr>
        </a:solidFill>
        <a:ln w="15875" cap="flat" cmpd="sng" algn="ctr">
          <a:solidFill>
            <a:schemeClr val="accent5">
              <a:hueOff val="10258542"/>
              <a:satOff val="-3664"/>
              <a:lumOff val="5883"/>
              <a:alphaOff val="0"/>
            </a:schemeClr>
          </a:solidFill>
          <a:prstDash val="solid"/>
        </a:ln>
        <a:effectLst/>
      </dsp:spPr>
      <dsp:style>
        <a:lnRef idx="2">
          <a:scrgbClr r="0" g="0" b="0"/>
        </a:lnRef>
        <a:fillRef idx="1">
          <a:scrgbClr r="0" g="0" b="0"/>
        </a:fillRef>
        <a:effectRef idx="0">
          <a:scrgbClr r="0" g="0" b="0"/>
        </a:effectRef>
        <a:fontRef idx="minor"/>
      </dsp:style>
    </dsp:sp>
    <dsp:sp modelId="{BA4CB977-A382-4D47-AAED-ABE6E808CA86}">
      <dsp:nvSpPr>
        <dsp:cNvPr id="0" name=""/>
        <dsp:cNvSpPr/>
      </dsp:nvSpPr>
      <dsp:spPr>
        <a:xfrm>
          <a:off x="460128" y="3126353"/>
          <a:ext cx="5580684" cy="625205"/>
        </a:xfrm>
        <a:prstGeom prst="rect">
          <a:avLst/>
        </a:prstGeom>
        <a:solidFill>
          <a:schemeClr val="accent5">
            <a:hueOff val="15387812"/>
            <a:satOff val="-5496"/>
            <a:lumOff val="88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81280" rIns="81280" bIns="81280" numCol="1" spcCol="1270" anchor="ctr" anchorCtr="0">
          <a:noAutofit/>
        </a:bodyPr>
        <a:lstStyle/>
        <a:p>
          <a:pPr marL="0" lvl="0" indent="0" algn="l" defTabSz="1422400">
            <a:lnSpc>
              <a:spcPct val="90000"/>
            </a:lnSpc>
            <a:spcBef>
              <a:spcPct val="0"/>
            </a:spcBef>
            <a:spcAft>
              <a:spcPct val="35000"/>
            </a:spcAft>
            <a:buNone/>
          </a:pPr>
          <a:r>
            <a:rPr lang="tr-TR" sz="3200" kern="1200" dirty="0" err="1"/>
            <a:t>Thanks</a:t>
          </a:r>
          <a:r>
            <a:rPr lang="tr-TR" sz="3200" kern="1200" dirty="0"/>
            <a:t> </a:t>
          </a:r>
          <a:r>
            <a:rPr lang="tr-TR" sz="3200" kern="1200" dirty="0" err="1"/>
            <a:t>for</a:t>
          </a:r>
          <a:r>
            <a:rPr lang="tr-TR" sz="3200" kern="1200" dirty="0"/>
            <a:t> </a:t>
          </a:r>
          <a:r>
            <a:rPr lang="tr-TR" sz="3200" kern="1200" dirty="0" err="1"/>
            <a:t>listening</a:t>
          </a:r>
          <a:endParaRPr lang="tr-TR" sz="3200" kern="1200" dirty="0"/>
        </a:p>
      </dsp:txBody>
      <dsp:txXfrm>
        <a:off x="460128" y="3126353"/>
        <a:ext cx="5580684" cy="625205"/>
      </dsp:txXfrm>
    </dsp:sp>
    <dsp:sp modelId="{A69F945F-C94F-4FB4-BA8F-D2D4DE226CF3}">
      <dsp:nvSpPr>
        <dsp:cNvPr id="0" name=""/>
        <dsp:cNvSpPr/>
      </dsp:nvSpPr>
      <dsp:spPr>
        <a:xfrm>
          <a:off x="69375" y="3048203"/>
          <a:ext cx="781507" cy="781507"/>
        </a:xfrm>
        <a:prstGeom prst="ellipse">
          <a:avLst/>
        </a:prstGeom>
        <a:solidFill>
          <a:schemeClr val="lt1">
            <a:hueOff val="0"/>
            <a:satOff val="0"/>
            <a:lumOff val="0"/>
            <a:alphaOff val="0"/>
          </a:schemeClr>
        </a:solidFill>
        <a:ln w="15875" cap="flat" cmpd="sng" algn="ctr">
          <a:solidFill>
            <a:schemeClr val="accent5">
              <a:hueOff val="15387812"/>
              <a:satOff val="-5496"/>
              <a:lumOff val="882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185365-047A-4EC4-9145-6EFCC6CB60C9}">
      <dsp:nvSpPr>
        <dsp:cNvPr id="0" name=""/>
        <dsp:cNvSpPr/>
      </dsp:nvSpPr>
      <dsp:spPr>
        <a:xfrm rot="5400000">
          <a:off x="5106555" y="-2274673"/>
          <a:ext cx="866774" cy="5416782"/>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tr-TR" sz="1800" kern="1200"/>
            <a:t>Erasmus +</a:t>
          </a:r>
          <a:endParaRPr lang="tr-TR" sz="1800" kern="1200" dirty="0"/>
        </a:p>
      </dsp:txBody>
      <dsp:txXfrm rot="-5400000">
        <a:off x="2831551" y="42643"/>
        <a:ext cx="5374470" cy="782150"/>
      </dsp:txXfrm>
    </dsp:sp>
    <dsp:sp modelId="{CBCEE76D-351E-43B5-939F-83CE8608B829}">
      <dsp:nvSpPr>
        <dsp:cNvPr id="0" name=""/>
        <dsp:cNvSpPr/>
      </dsp:nvSpPr>
      <dsp:spPr>
        <a:xfrm>
          <a:off x="215388" y="46193"/>
          <a:ext cx="2616163" cy="775048"/>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tr-TR" sz="3600" kern="1200" dirty="0" err="1"/>
            <a:t>Programme</a:t>
          </a:r>
          <a:endParaRPr lang="tr-TR" sz="3600" kern="1200" dirty="0"/>
        </a:p>
      </dsp:txBody>
      <dsp:txXfrm>
        <a:off x="253223" y="84028"/>
        <a:ext cx="2540493" cy="699378"/>
      </dsp:txXfrm>
    </dsp:sp>
    <dsp:sp modelId="{EB3F361B-A135-4D8A-8373-6EC40A7559FF}">
      <dsp:nvSpPr>
        <dsp:cNvPr id="0" name=""/>
        <dsp:cNvSpPr/>
      </dsp:nvSpPr>
      <dsp:spPr>
        <a:xfrm rot="5400000">
          <a:off x="5080047" y="-1353724"/>
          <a:ext cx="866774" cy="5416782"/>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tr-TR" sz="1800" kern="1200"/>
            <a:t>(KA2) Strategic Partnerships</a:t>
          </a:r>
          <a:endParaRPr lang="tr-TR" sz="1800" kern="1200" dirty="0"/>
        </a:p>
        <a:p>
          <a:pPr marL="171450" lvl="1" indent="-171450" algn="l" defTabSz="800100">
            <a:lnSpc>
              <a:spcPct val="90000"/>
            </a:lnSpc>
            <a:spcBef>
              <a:spcPct val="0"/>
            </a:spcBef>
            <a:spcAft>
              <a:spcPct val="15000"/>
            </a:spcAft>
            <a:buChar char="•"/>
          </a:pPr>
          <a:r>
            <a:rPr lang="en-US" sz="1800" kern="1200"/>
            <a:t>Cooperation for innovation and the exchange of </a:t>
          </a:r>
          <a:r>
            <a:rPr lang="tr-TR" sz="1800" kern="1200"/>
            <a:t>g</a:t>
          </a:r>
          <a:r>
            <a:rPr lang="en-US" sz="1800" kern="1200"/>
            <a:t>ood practices</a:t>
          </a:r>
          <a:endParaRPr lang="tr-TR" sz="1800" kern="1200" dirty="0"/>
        </a:p>
      </dsp:txBody>
      <dsp:txXfrm rot="-5400000">
        <a:off x="2805043" y="963592"/>
        <a:ext cx="5374470" cy="782150"/>
      </dsp:txXfrm>
    </dsp:sp>
    <dsp:sp modelId="{C1A65CC5-0740-4115-8A65-21C5781F069D}">
      <dsp:nvSpPr>
        <dsp:cNvPr id="0" name=""/>
        <dsp:cNvSpPr/>
      </dsp:nvSpPr>
      <dsp:spPr>
        <a:xfrm>
          <a:off x="215388" y="996488"/>
          <a:ext cx="2589655" cy="716356"/>
        </a:xfrm>
        <a:prstGeom prst="roundRect">
          <a:avLst/>
        </a:prstGeom>
        <a:gradFill rotWithShape="0">
          <a:gsLst>
            <a:gs pos="0">
              <a:schemeClr val="accent3">
                <a:hueOff val="0"/>
                <a:satOff val="0"/>
                <a:lumOff val="0"/>
                <a:alphaOff val="0"/>
                <a:tint val="94000"/>
                <a:satMod val="100000"/>
                <a:lumMod val="108000"/>
              </a:schemeClr>
            </a:gs>
            <a:gs pos="50000">
              <a:schemeClr val="accent3">
                <a:hueOff val="0"/>
                <a:satOff val="0"/>
                <a:lumOff val="0"/>
                <a:alphaOff val="0"/>
                <a:tint val="98000"/>
                <a:shade val="100000"/>
                <a:satMod val="100000"/>
                <a:lumMod val="100000"/>
              </a:schemeClr>
            </a:gs>
            <a:gs pos="100000">
              <a:schemeClr val="accent3">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tr-TR" sz="3600" kern="1200" dirty="0" err="1"/>
            <a:t>Key</a:t>
          </a:r>
          <a:r>
            <a:rPr lang="tr-TR" sz="3600" kern="1200" dirty="0"/>
            <a:t> Action</a:t>
          </a:r>
        </a:p>
      </dsp:txBody>
      <dsp:txXfrm>
        <a:off x="250358" y="1031458"/>
        <a:ext cx="2519715" cy="646416"/>
      </dsp:txXfrm>
    </dsp:sp>
    <dsp:sp modelId="{15519F80-EDA6-4BD5-89C6-4486578092CD}">
      <dsp:nvSpPr>
        <dsp:cNvPr id="0" name=""/>
        <dsp:cNvSpPr/>
      </dsp:nvSpPr>
      <dsp:spPr>
        <a:xfrm rot="5400000">
          <a:off x="5106555" y="-432776"/>
          <a:ext cx="866774" cy="5416782"/>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tr-TR" sz="1800" kern="1200"/>
            <a:t>KA205- Strategic Partnerships for Youth</a:t>
          </a:r>
          <a:endParaRPr lang="tr-TR" sz="1800" kern="1200" dirty="0"/>
        </a:p>
      </dsp:txBody>
      <dsp:txXfrm rot="-5400000">
        <a:off x="2831551" y="1884540"/>
        <a:ext cx="5374470" cy="782150"/>
      </dsp:txXfrm>
    </dsp:sp>
    <dsp:sp modelId="{5B822F04-E21C-45D4-861F-267A11509B22}">
      <dsp:nvSpPr>
        <dsp:cNvPr id="0" name=""/>
        <dsp:cNvSpPr/>
      </dsp:nvSpPr>
      <dsp:spPr>
        <a:xfrm>
          <a:off x="215388" y="1911130"/>
          <a:ext cx="2616163" cy="728968"/>
        </a:xfrm>
        <a:prstGeom prst="roundRect">
          <a:avLst/>
        </a:prstGeom>
        <a:gradFill rotWithShape="0">
          <a:gsLst>
            <a:gs pos="0">
              <a:schemeClr val="accent4">
                <a:hueOff val="0"/>
                <a:satOff val="0"/>
                <a:lumOff val="0"/>
                <a:alphaOff val="0"/>
                <a:tint val="94000"/>
                <a:satMod val="100000"/>
                <a:lumMod val="108000"/>
              </a:schemeClr>
            </a:gs>
            <a:gs pos="50000">
              <a:schemeClr val="accent4">
                <a:hueOff val="0"/>
                <a:satOff val="0"/>
                <a:lumOff val="0"/>
                <a:alphaOff val="0"/>
                <a:tint val="98000"/>
                <a:shade val="100000"/>
                <a:satMod val="100000"/>
                <a:lumMod val="100000"/>
              </a:schemeClr>
            </a:gs>
            <a:gs pos="100000">
              <a:schemeClr val="accent4">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tr-TR" sz="3600" kern="1200" dirty="0"/>
            <a:t>Action</a:t>
          </a:r>
        </a:p>
      </dsp:txBody>
      <dsp:txXfrm>
        <a:off x="250973" y="1946715"/>
        <a:ext cx="2544993" cy="6577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82DA9D-CF3B-44C3-B901-0F7947BCC9A7}">
      <dsp:nvSpPr>
        <dsp:cNvPr id="0" name=""/>
        <dsp:cNvSpPr/>
      </dsp:nvSpPr>
      <dsp:spPr>
        <a:xfrm>
          <a:off x="-4931297" y="-761294"/>
          <a:ext cx="5917326" cy="5917326"/>
        </a:xfrm>
        <a:prstGeom prst="blockArc">
          <a:avLst>
            <a:gd name="adj1" fmla="val 18900000"/>
            <a:gd name="adj2" fmla="val 2700000"/>
            <a:gd name="adj3" fmla="val 365"/>
          </a:avLst>
        </a:prstGeom>
        <a:noFill/>
        <a:ln w="9525" cap="flat" cmpd="sng" algn="ctr">
          <a:solidFill>
            <a:schemeClr val="accent5">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2C93FF6-8205-4D0E-A5FA-DC13B6352927}">
      <dsp:nvSpPr>
        <dsp:cNvPr id="0" name=""/>
        <dsp:cNvSpPr/>
      </dsp:nvSpPr>
      <dsp:spPr>
        <a:xfrm>
          <a:off x="807862" y="627832"/>
          <a:ext cx="7048124" cy="1255488"/>
        </a:xfrm>
        <a:prstGeom prst="rect">
          <a:avLst/>
        </a:prstGeom>
        <a:gradFill rotWithShape="0">
          <a:gsLst>
            <a:gs pos="0">
              <a:schemeClr val="accent5">
                <a:alpha val="90000"/>
                <a:hueOff val="0"/>
                <a:satOff val="0"/>
                <a:lumOff val="0"/>
                <a:alphaOff val="0"/>
                <a:tint val="94000"/>
                <a:satMod val="100000"/>
                <a:lumMod val="108000"/>
              </a:schemeClr>
            </a:gs>
            <a:gs pos="50000">
              <a:schemeClr val="accent5">
                <a:alpha val="90000"/>
                <a:hueOff val="0"/>
                <a:satOff val="0"/>
                <a:lumOff val="0"/>
                <a:alphaOff val="0"/>
                <a:tint val="98000"/>
                <a:shade val="100000"/>
                <a:satMod val="100000"/>
                <a:lumMod val="100000"/>
              </a:schemeClr>
            </a:gs>
            <a:gs pos="100000">
              <a:schemeClr val="accent5">
                <a:alpha val="90000"/>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6544" tIns="66040" rIns="66040" bIns="66040" numCol="1" spcCol="1270" anchor="ctr" anchorCtr="0">
          <a:noAutofit/>
        </a:bodyPr>
        <a:lstStyle/>
        <a:p>
          <a:pPr marL="0" lvl="0" indent="0" algn="l" defTabSz="1155700">
            <a:lnSpc>
              <a:spcPct val="90000"/>
            </a:lnSpc>
            <a:spcBef>
              <a:spcPct val="0"/>
            </a:spcBef>
            <a:spcAft>
              <a:spcPct val="35000"/>
            </a:spcAft>
            <a:buNone/>
          </a:pPr>
          <a:r>
            <a:rPr lang="en-IE" sz="2600" kern="1200" dirty="0"/>
            <a:t>Projects are expected to include: </a:t>
          </a:r>
        </a:p>
        <a:p>
          <a:pPr marL="0" lvl="0" indent="0" algn="l" defTabSz="1155700" rtl="0">
            <a:lnSpc>
              <a:spcPct val="90000"/>
            </a:lnSpc>
            <a:spcBef>
              <a:spcPct val="0"/>
            </a:spcBef>
            <a:spcAft>
              <a:spcPct val="35000"/>
            </a:spcAft>
            <a:buNone/>
          </a:pPr>
          <a:r>
            <a:rPr lang="en-IE" sz="2600" b="1" kern="1200" dirty="0"/>
            <a:t>Development, transfer and/or implementation of innovative practices </a:t>
          </a:r>
          <a:endParaRPr lang="tr-TR" sz="2600" kern="1200" dirty="0"/>
        </a:p>
      </dsp:txBody>
      <dsp:txXfrm>
        <a:off x="807862" y="627832"/>
        <a:ext cx="7048124" cy="1255488"/>
      </dsp:txXfrm>
    </dsp:sp>
    <dsp:sp modelId="{26F0585C-7D1D-4C28-971D-CBA1FF3F7559}">
      <dsp:nvSpPr>
        <dsp:cNvPr id="0" name=""/>
        <dsp:cNvSpPr/>
      </dsp:nvSpPr>
      <dsp:spPr>
        <a:xfrm>
          <a:off x="23182" y="470896"/>
          <a:ext cx="1569360" cy="1569360"/>
        </a:xfrm>
        <a:prstGeom prst="ellipse">
          <a:avLst/>
        </a:prstGeom>
        <a:solidFill>
          <a:schemeClr val="lt1">
            <a:hueOff val="0"/>
            <a:satOff val="0"/>
            <a:lumOff val="0"/>
            <a:alphaOff val="0"/>
          </a:schemeClr>
        </a:solidFill>
        <a:ln w="9525" cap="flat" cmpd="sng" algn="ctr">
          <a:solidFill>
            <a:schemeClr val="accent5">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D49BAF4-3773-4C0D-BAB1-059AC71E1972}">
      <dsp:nvSpPr>
        <dsp:cNvPr id="0" name=""/>
        <dsp:cNvSpPr/>
      </dsp:nvSpPr>
      <dsp:spPr>
        <a:xfrm>
          <a:off x="807862" y="2511416"/>
          <a:ext cx="7048124" cy="1255488"/>
        </a:xfrm>
        <a:prstGeom prst="rect">
          <a:avLst/>
        </a:prstGeom>
        <a:gradFill rotWithShape="0">
          <a:gsLst>
            <a:gs pos="0">
              <a:schemeClr val="accent5">
                <a:alpha val="90000"/>
                <a:hueOff val="0"/>
                <a:satOff val="0"/>
                <a:lumOff val="0"/>
                <a:alphaOff val="-40000"/>
                <a:tint val="94000"/>
                <a:satMod val="100000"/>
                <a:lumMod val="108000"/>
              </a:schemeClr>
            </a:gs>
            <a:gs pos="50000">
              <a:schemeClr val="accent5">
                <a:alpha val="90000"/>
                <a:hueOff val="0"/>
                <a:satOff val="0"/>
                <a:lumOff val="0"/>
                <a:alphaOff val="-40000"/>
                <a:tint val="98000"/>
                <a:shade val="100000"/>
                <a:satMod val="100000"/>
                <a:lumMod val="100000"/>
              </a:schemeClr>
            </a:gs>
            <a:gs pos="100000">
              <a:schemeClr val="accent5">
                <a:alpha val="90000"/>
                <a:hueOff val="0"/>
                <a:satOff val="0"/>
                <a:lumOff val="0"/>
                <a:alphaOff val="-4000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6544" tIns="66040" rIns="66040" bIns="66040" numCol="1" spcCol="1270" anchor="ctr" anchorCtr="0">
          <a:noAutofit/>
        </a:bodyPr>
        <a:lstStyle/>
        <a:p>
          <a:pPr marL="0" lvl="0" indent="0" algn="l" defTabSz="1155700">
            <a:lnSpc>
              <a:spcPct val="90000"/>
            </a:lnSpc>
            <a:spcBef>
              <a:spcPct val="0"/>
            </a:spcBef>
            <a:spcAft>
              <a:spcPct val="35000"/>
            </a:spcAft>
            <a:buNone/>
          </a:pPr>
          <a:r>
            <a:rPr lang="en-IE" sz="2600" kern="1200"/>
            <a:t>Projects are expected to achieve: </a:t>
          </a:r>
        </a:p>
        <a:p>
          <a:pPr marL="0" lvl="0" indent="0" algn="l" defTabSz="1155700" rtl="0">
            <a:lnSpc>
              <a:spcPct val="90000"/>
            </a:lnSpc>
            <a:spcBef>
              <a:spcPct val="0"/>
            </a:spcBef>
            <a:spcAft>
              <a:spcPct val="35000"/>
            </a:spcAft>
            <a:buNone/>
          </a:pPr>
          <a:r>
            <a:rPr lang="en-IE" sz="2600" b="1" kern="1200"/>
            <a:t>Positive and long-lasting effects on the participating organisations</a:t>
          </a:r>
          <a:endParaRPr lang="tr-TR" sz="2600" kern="1200" dirty="0"/>
        </a:p>
      </dsp:txBody>
      <dsp:txXfrm>
        <a:off x="807862" y="2511416"/>
        <a:ext cx="7048124" cy="1255488"/>
      </dsp:txXfrm>
    </dsp:sp>
    <dsp:sp modelId="{2E7ABEA0-2CDD-4CA9-AFFF-A736D80D1143}">
      <dsp:nvSpPr>
        <dsp:cNvPr id="0" name=""/>
        <dsp:cNvSpPr/>
      </dsp:nvSpPr>
      <dsp:spPr>
        <a:xfrm>
          <a:off x="23182" y="2354480"/>
          <a:ext cx="1569360" cy="1569360"/>
        </a:xfrm>
        <a:prstGeom prst="ellipse">
          <a:avLst/>
        </a:prstGeom>
        <a:solidFill>
          <a:schemeClr val="lt1">
            <a:hueOff val="0"/>
            <a:satOff val="0"/>
            <a:lumOff val="0"/>
            <a:alphaOff val="0"/>
          </a:schemeClr>
        </a:solidFill>
        <a:ln w="9525" cap="flat" cmpd="sng" algn="ctr">
          <a:solidFill>
            <a:schemeClr val="accent5">
              <a:alpha val="90000"/>
              <a:hueOff val="0"/>
              <a:satOff val="0"/>
              <a:lumOff val="0"/>
              <a:alphaOff val="-4000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340C3C-9193-4A5B-AF29-CF271113788F}">
      <dsp:nvSpPr>
        <dsp:cNvPr id="0" name=""/>
        <dsp:cNvSpPr/>
      </dsp:nvSpPr>
      <dsp:spPr>
        <a:xfrm>
          <a:off x="0" y="93167"/>
          <a:ext cx="7763378" cy="787747"/>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r-TR" sz="2000" b="0" kern="1200" dirty="0">
              <a:latin typeface="Times New Roman" panose="02020603050405020304" pitchFamily="18" charset="0"/>
              <a:cs typeface="Times New Roman" panose="02020603050405020304" pitchFamily="18" charset="0"/>
            </a:rPr>
            <a:t>Project </a:t>
          </a:r>
          <a:r>
            <a:rPr lang="tr-TR" sz="2000" b="0" kern="1200" dirty="0" err="1">
              <a:latin typeface="Times New Roman" panose="02020603050405020304" pitchFamily="18" charset="0"/>
              <a:cs typeface="Times New Roman" panose="02020603050405020304" pitchFamily="18" charset="0"/>
            </a:rPr>
            <a:t>Title</a:t>
          </a:r>
          <a:r>
            <a:rPr lang="tr-TR" sz="2000" b="1" kern="1200" dirty="0">
              <a:latin typeface="Times New Roman" panose="02020603050405020304" pitchFamily="18" charset="0"/>
              <a:cs typeface="Times New Roman" panose="02020603050405020304" pitchFamily="18" charset="0"/>
            </a:rPr>
            <a:t>:                </a:t>
          </a:r>
          <a:r>
            <a:rPr lang="tr-TR" sz="2000" b="1" kern="1200" dirty="0" err="1">
              <a:latin typeface="Times New Roman" panose="02020603050405020304" pitchFamily="18" charset="0"/>
              <a:cs typeface="Times New Roman" panose="02020603050405020304" pitchFamily="18" charset="0"/>
            </a:rPr>
            <a:t>Enhancing</a:t>
          </a:r>
          <a:r>
            <a:rPr lang="tr-TR" sz="2000" b="1" kern="1200" dirty="0">
              <a:latin typeface="Times New Roman" panose="02020603050405020304" pitchFamily="18" charset="0"/>
              <a:cs typeface="Times New Roman" panose="02020603050405020304" pitchFamily="18" charset="0"/>
            </a:rPr>
            <a:t> </a:t>
          </a:r>
          <a:r>
            <a:rPr lang="tr-TR" sz="2000" b="1" kern="1200" dirty="0" err="1">
              <a:latin typeface="Times New Roman" panose="02020603050405020304" pitchFamily="18" charset="0"/>
              <a:cs typeface="Times New Roman" panose="02020603050405020304" pitchFamily="18" charset="0"/>
            </a:rPr>
            <a:t>Social</a:t>
          </a:r>
          <a:r>
            <a:rPr lang="tr-TR" sz="2000" b="1" kern="1200" dirty="0">
              <a:latin typeface="Times New Roman" panose="02020603050405020304" pitchFamily="18" charset="0"/>
              <a:cs typeface="Times New Roman" panose="02020603050405020304" pitchFamily="18" charset="0"/>
            </a:rPr>
            <a:t> </a:t>
          </a:r>
          <a:r>
            <a:rPr lang="tr-TR" sz="2000" b="1" kern="1200" dirty="0" err="1">
              <a:latin typeface="Times New Roman" panose="02020603050405020304" pitchFamily="18" charset="0"/>
              <a:cs typeface="Times New Roman" panose="02020603050405020304" pitchFamily="18" charset="0"/>
            </a:rPr>
            <a:t>Inclusion</a:t>
          </a:r>
          <a:r>
            <a:rPr lang="tr-TR" sz="2000" b="1" kern="1200" dirty="0">
              <a:latin typeface="Times New Roman" panose="02020603050405020304" pitchFamily="18" charset="0"/>
              <a:cs typeface="Times New Roman" panose="02020603050405020304" pitchFamily="18" charset="0"/>
            </a:rPr>
            <a:t> of </a:t>
          </a:r>
          <a:r>
            <a:rPr lang="tr-TR" sz="2000" b="1" kern="1200" dirty="0" err="1">
              <a:latin typeface="Times New Roman" panose="02020603050405020304" pitchFamily="18" charset="0"/>
              <a:cs typeface="Times New Roman" panose="02020603050405020304" pitchFamily="18" charset="0"/>
            </a:rPr>
            <a:t>Youth</a:t>
          </a:r>
          <a:r>
            <a:rPr lang="tr-TR" sz="2000" b="1" kern="1200" dirty="0">
              <a:latin typeface="Times New Roman" panose="02020603050405020304" pitchFamily="18" charset="0"/>
              <a:cs typeface="Times New Roman" panose="02020603050405020304" pitchFamily="18" charset="0"/>
            </a:rPr>
            <a:t> Through</a:t>
          </a:r>
        </a:p>
        <a:p>
          <a:pPr marL="0" lvl="0" indent="0" algn="l" defTabSz="889000">
            <a:lnSpc>
              <a:spcPct val="90000"/>
            </a:lnSpc>
            <a:spcBef>
              <a:spcPct val="0"/>
            </a:spcBef>
            <a:spcAft>
              <a:spcPct val="35000"/>
            </a:spcAft>
            <a:buNone/>
          </a:pPr>
          <a:r>
            <a:rPr lang="tr-TR" sz="2000" b="1" kern="1200" dirty="0">
              <a:latin typeface="Times New Roman" panose="02020603050405020304" pitchFamily="18" charset="0"/>
              <a:cs typeface="Times New Roman" panose="02020603050405020304" pitchFamily="18" charset="0"/>
            </a:rPr>
            <a:t>                                     </a:t>
          </a:r>
          <a:r>
            <a:rPr lang="tr-TR" sz="2000" b="1" kern="1200" dirty="0" err="1">
              <a:latin typeface="Times New Roman" panose="02020603050405020304" pitchFamily="18" charset="0"/>
              <a:cs typeface="Times New Roman" panose="02020603050405020304" pitchFamily="18" charset="0"/>
            </a:rPr>
            <a:t>Employment</a:t>
          </a:r>
          <a:r>
            <a:rPr lang="tr-TR" sz="2000" b="1" kern="1200" dirty="0">
              <a:latin typeface="Times New Roman" panose="02020603050405020304" pitchFamily="18" charset="0"/>
              <a:cs typeface="Times New Roman" panose="02020603050405020304" pitchFamily="18" charset="0"/>
            </a:rPr>
            <a:t> in </a:t>
          </a:r>
          <a:r>
            <a:rPr lang="tr-TR" sz="2000" b="1" kern="1200" dirty="0" err="1">
              <a:latin typeface="Times New Roman" panose="02020603050405020304" pitchFamily="18" charset="0"/>
              <a:cs typeface="Times New Roman" panose="02020603050405020304" pitchFamily="18" charset="0"/>
            </a:rPr>
            <a:t>Agri-Food</a:t>
          </a:r>
          <a:r>
            <a:rPr lang="tr-TR" sz="2000" b="1" kern="1200" dirty="0">
              <a:latin typeface="Times New Roman" panose="02020603050405020304" pitchFamily="18" charset="0"/>
              <a:cs typeface="Times New Roman" panose="02020603050405020304" pitchFamily="18" charset="0"/>
            </a:rPr>
            <a:t> </a:t>
          </a:r>
          <a:r>
            <a:rPr lang="tr-TR" sz="2000" b="1" kern="1200" dirty="0" err="1">
              <a:latin typeface="Times New Roman" panose="02020603050405020304" pitchFamily="18" charset="0"/>
              <a:cs typeface="Times New Roman" panose="02020603050405020304" pitchFamily="18" charset="0"/>
            </a:rPr>
            <a:t>Sector</a:t>
          </a:r>
          <a:r>
            <a:rPr lang="tr-TR" sz="2000" b="1" kern="1200" dirty="0">
              <a:latin typeface="Times New Roman" panose="02020603050405020304" pitchFamily="18" charset="0"/>
              <a:cs typeface="Times New Roman" panose="02020603050405020304" pitchFamily="18" charset="0"/>
            </a:rPr>
            <a:t> </a:t>
          </a:r>
        </a:p>
      </dsp:txBody>
      <dsp:txXfrm>
        <a:off x="38455" y="131622"/>
        <a:ext cx="7686468" cy="710837"/>
      </dsp:txXfrm>
    </dsp:sp>
    <dsp:sp modelId="{50F55837-24AF-4050-8047-A255E7550B41}">
      <dsp:nvSpPr>
        <dsp:cNvPr id="0" name=""/>
        <dsp:cNvSpPr/>
      </dsp:nvSpPr>
      <dsp:spPr>
        <a:xfrm>
          <a:off x="0" y="894625"/>
          <a:ext cx="7763378" cy="787747"/>
        </a:xfrm>
        <a:prstGeom prst="roundRect">
          <a:avLst/>
        </a:prstGeom>
        <a:solidFill>
          <a:schemeClr val="accent3">
            <a:hueOff val="-857445"/>
            <a:satOff val="5217"/>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r-TR" sz="2000" kern="1200" dirty="0">
              <a:latin typeface="Times New Roman" panose="02020603050405020304" pitchFamily="18" charset="0"/>
              <a:cs typeface="Times New Roman" panose="02020603050405020304" pitchFamily="18" charset="0"/>
            </a:rPr>
            <a:t>Project </a:t>
          </a:r>
          <a:r>
            <a:rPr lang="tr-TR" sz="2000" kern="1200" dirty="0" err="1">
              <a:latin typeface="Times New Roman" panose="02020603050405020304" pitchFamily="18" charset="0"/>
              <a:cs typeface="Times New Roman" panose="02020603050405020304" pitchFamily="18" charset="0"/>
            </a:rPr>
            <a:t>Acronym</a:t>
          </a:r>
          <a:r>
            <a:rPr lang="tr-TR" sz="2000" kern="1200" dirty="0">
              <a:latin typeface="Times New Roman" panose="02020603050405020304" pitchFamily="18" charset="0"/>
              <a:cs typeface="Times New Roman" panose="02020603050405020304" pitchFamily="18" charset="0"/>
            </a:rPr>
            <a:t>:         </a:t>
          </a:r>
          <a:r>
            <a:rPr lang="tr-TR" sz="2000" b="1" kern="1200" dirty="0">
              <a:latin typeface="Times New Roman" panose="02020603050405020304" pitchFamily="18" charset="0"/>
              <a:cs typeface="Times New Roman" panose="02020603050405020304" pitchFamily="18" charset="0"/>
            </a:rPr>
            <a:t>[AGRI-FOOD]</a:t>
          </a:r>
          <a:endParaRPr lang="tr-TR" sz="2000" kern="1200" dirty="0">
            <a:latin typeface="Times New Roman" panose="02020603050405020304" pitchFamily="18" charset="0"/>
            <a:cs typeface="Times New Roman" panose="02020603050405020304" pitchFamily="18" charset="0"/>
          </a:endParaRPr>
        </a:p>
      </dsp:txBody>
      <dsp:txXfrm>
        <a:off x="38455" y="933080"/>
        <a:ext cx="7686468" cy="710837"/>
      </dsp:txXfrm>
    </dsp:sp>
    <dsp:sp modelId="{A1AFC1E3-E94D-4952-BD19-150489D10537}">
      <dsp:nvSpPr>
        <dsp:cNvPr id="0" name=""/>
        <dsp:cNvSpPr/>
      </dsp:nvSpPr>
      <dsp:spPr>
        <a:xfrm>
          <a:off x="0" y="1696084"/>
          <a:ext cx="7763378" cy="787747"/>
        </a:xfrm>
        <a:prstGeom prst="roundRect">
          <a:avLst/>
        </a:prstGeom>
        <a:solidFill>
          <a:schemeClr val="accent3">
            <a:hueOff val="-1714891"/>
            <a:satOff val="10435"/>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r-TR" sz="2000" kern="1200" dirty="0">
              <a:latin typeface="Times New Roman" panose="02020603050405020304" pitchFamily="18" charset="0"/>
              <a:cs typeface="Times New Roman" panose="02020603050405020304" pitchFamily="18" charset="0"/>
            </a:rPr>
            <a:t>Project Start </a:t>
          </a:r>
          <a:r>
            <a:rPr lang="tr-TR" sz="2000" kern="1200" dirty="0" err="1">
              <a:latin typeface="Times New Roman" panose="02020603050405020304" pitchFamily="18" charset="0"/>
              <a:cs typeface="Times New Roman" panose="02020603050405020304" pitchFamily="18" charset="0"/>
            </a:rPr>
            <a:t>Date</a:t>
          </a:r>
          <a:r>
            <a:rPr lang="tr-TR" sz="2000" kern="1200" dirty="0">
              <a:latin typeface="Times New Roman" panose="02020603050405020304" pitchFamily="18" charset="0"/>
              <a:cs typeface="Times New Roman" panose="02020603050405020304" pitchFamily="18" charset="0"/>
            </a:rPr>
            <a:t>:        </a:t>
          </a:r>
          <a:r>
            <a:rPr lang="tr-TR" sz="2000" b="1" kern="1200" dirty="0">
              <a:latin typeface="Times New Roman" panose="02020603050405020304" pitchFamily="18" charset="0"/>
              <a:cs typeface="Times New Roman" panose="02020603050405020304" pitchFamily="18" charset="0"/>
            </a:rPr>
            <a:t>01.02.2020</a:t>
          </a:r>
          <a:endParaRPr lang="tr-TR" sz="2000" kern="1200" dirty="0">
            <a:latin typeface="Times New Roman" panose="02020603050405020304" pitchFamily="18" charset="0"/>
            <a:cs typeface="Times New Roman" panose="02020603050405020304" pitchFamily="18" charset="0"/>
          </a:endParaRPr>
        </a:p>
      </dsp:txBody>
      <dsp:txXfrm>
        <a:off x="38455" y="1734539"/>
        <a:ext cx="7686468" cy="710837"/>
      </dsp:txXfrm>
    </dsp:sp>
    <dsp:sp modelId="{9A96A56C-77ED-40E9-A540-0D8877A1A6F3}">
      <dsp:nvSpPr>
        <dsp:cNvPr id="0" name=""/>
        <dsp:cNvSpPr/>
      </dsp:nvSpPr>
      <dsp:spPr>
        <a:xfrm>
          <a:off x="0" y="2497543"/>
          <a:ext cx="7763378" cy="787747"/>
        </a:xfrm>
        <a:prstGeom prst="roundRect">
          <a:avLst/>
        </a:prstGeom>
        <a:solidFill>
          <a:schemeClr val="accent3">
            <a:hueOff val="-2572336"/>
            <a:satOff val="15652"/>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r-TR" sz="2000" kern="1200" dirty="0">
              <a:latin typeface="Times New Roman" panose="02020603050405020304" pitchFamily="18" charset="0"/>
              <a:cs typeface="Times New Roman" panose="02020603050405020304" pitchFamily="18" charset="0"/>
            </a:rPr>
            <a:t>Project Total </a:t>
          </a:r>
          <a:r>
            <a:rPr lang="tr-TR" sz="2000" kern="1200" dirty="0" err="1">
              <a:latin typeface="Times New Roman" panose="02020603050405020304" pitchFamily="18" charset="0"/>
              <a:cs typeface="Times New Roman" panose="02020603050405020304" pitchFamily="18" charset="0"/>
            </a:rPr>
            <a:t>Duration</a:t>
          </a:r>
          <a:r>
            <a:rPr lang="tr-TR" sz="2000" kern="1200" dirty="0">
              <a:latin typeface="Times New Roman" panose="02020603050405020304" pitchFamily="18" charset="0"/>
              <a:cs typeface="Times New Roman" panose="02020603050405020304" pitchFamily="18" charset="0"/>
            </a:rPr>
            <a:t>: </a:t>
          </a:r>
          <a:r>
            <a:rPr lang="tr-TR" sz="2000" b="1" kern="1200" dirty="0">
              <a:latin typeface="Times New Roman" panose="02020603050405020304" pitchFamily="18" charset="0"/>
              <a:cs typeface="Times New Roman" panose="02020603050405020304" pitchFamily="18" charset="0"/>
            </a:rPr>
            <a:t>20 </a:t>
          </a:r>
          <a:r>
            <a:rPr lang="tr-TR" sz="2000" b="1" kern="1200" dirty="0" err="1">
              <a:latin typeface="Times New Roman" panose="02020603050405020304" pitchFamily="18" charset="0"/>
              <a:cs typeface="Times New Roman" panose="02020603050405020304" pitchFamily="18" charset="0"/>
            </a:rPr>
            <a:t>months</a:t>
          </a:r>
          <a:endParaRPr lang="tr-TR" sz="2000" kern="1200" dirty="0">
            <a:latin typeface="Times New Roman" panose="02020603050405020304" pitchFamily="18" charset="0"/>
            <a:cs typeface="Times New Roman" panose="02020603050405020304" pitchFamily="18" charset="0"/>
          </a:endParaRPr>
        </a:p>
      </dsp:txBody>
      <dsp:txXfrm>
        <a:off x="38455" y="2535998"/>
        <a:ext cx="7686468" cy="710837"/>
      </dsp:txXfrm>
    </dsp:sp>
    <dsp:sp modelId="{5279F631-8FF1-49ED-B54C-8390CCB37DBB}">
      <dsp:nvSpPr>
        <dsp:cNvPr id="0" name=""/>
        <dsp:cNvSpPr/>
      </dsp:nvSpPr>
      <dsp:spPr>
        <a:xfrm>
          <a:off x="0" y="3299001"/>
          <a:ext cx="7763378" cy="824370"/>
        </a:xfrm>
        <a:prstGeom prst="roundRect">
          <a:avLst/>
        </a:prstGeom>
        <a:solidFill>
          <a:schemeClr val="accent3">
            <a:hueOff val="-3429781"/>
            <a:satOff val="20869"/>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r-TR" sz="2000" kern="1200" dirty="0">
              <a:latin typeface="Times New Roman" panose="02020603050405020304" pitchFamily="18" charset="0"/>
              <a:cs typeface="Times New Roman" panose="02020603050405020304" pitchFamily="18" charset="0"/>
            </a:rPr>
            <a:t>Project </a:t>
          </a:r>
          <a:r>
            <a:rPr lang="tr-TR" sz="2000" kern="1200" dirty="0" err="1">
              <a:latin typeface="Times New Roman" panose="02020603050405020304" pitchFamily="18" charset="0"/>
              <a:cs typeface="Times New Roman" panose="02020603050405020304" pitchFamily="18" charset="0"/>
            </a:rPr>
            <a:t>End</a:t>
          </a:r>
          <a:r>
            <a:rPr lang="tr-TR" sz="2000" kern="1200" dirty="0">
              <a:latin typeface="Times New Roman" panose="02020603050405020304" pitchFamily="18" charset="0"/>
              <a:cs typeface="Times New Roman" panose="02020603050405020304" pitchFamily="18" charset="0"/>
            </a:rPr>
            <a:t> </a:t>
          </a:r>
          <a:r>
            <a:rPr lang="tr-TR" sz="2000" kern="1200" dirty="0" err="1">
              <a:latin typeface="Times New Roman" panose="02020603050405020304" pitchFamily="18" charset="0"/>
              <a:cs typeface="Times New Roman" panose="02020603050405020304" pitchFamily="18" charset="0"/>
            </a:rPr>
            <a:t>Date</a:t>
          </a:r>
          <a:r>
            <a:rPr lang="tr-TR" sz="2000" kern="1200" dirty="0">
              <a:latin typeface="Times New Roman" panose="02020603050405020304" pitchFamily="18" charset="0"/>
              <a:cs typeface="Times New Roman" panose="02020603050405020304" pitchFamily="18" charset="0"/>
            </a:rPr>
            <a:t>:         </a:t>
          </a:r>
          <a:r>
            <a:rPr lang="tr-TR" sz="2000" b="1" kern="1200" dirty="0">
              <a:latin typeface="Times New Roman" panose="02020603050405020304" pitchFamily="18" charset="0"/>
              <a:cs typeface="Times New Roman" panose="02020603050405020304" pitchFamily="18" charset="0"/>
            </a:rPr>
            <a:t>30-09-2021</a:t>
          </a:r>
          <a:endParaRPr lang="tr-TR" sz="2000" kern="1200" dirty="0">
            <a:latin typeface="Times New Roman" panose="02020603050405020304" pitchFamily="18" charset="0"/>
            <a:cs typeface="Times New Roman" panose="02020603050405020304" pitchFamily="18" charset="0"/>
          </a:endParaRPr>
        </a:p>
      </dsp:txBody>
      <dsp:txXfrm>
        <a:off x="40242" y="3339243"/>
        <a:ext cx="7682894" cy="7438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D956CC-00B4-406B-AD02-97453FB4CA48}">
      <dsp:nvSpPr>
        <dsp:cNvPr id="0" name=""/>
        <dsp:cNvSpPr/>
      </dsp:nvSpPr>
      <dsp:spPr>
        <a:xfrm rot="16200000">
          <a:off x="2916806" y="-2916806"/>
          <a:ext cx="2487562" cy="8321175"/>
        </a:xfrm>
        <a:prstGeom prst="flowChartManualOperation">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88900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HORIZONTAL</a:t>
          </a:r>
          <a:r>
            <a:rPr lang="tr-TR" sz="2000" b="1" kern="1200" dirty="0">
              <a:latin typeface="Times New Roman" panose="02020603050405020304" pitchFamily="18" charset="0"/>
              <a:cs typeface="Times New Roman" panose="02020603050405020304" pitchFamily="18" charset="0"/>
            </a:rPr>
            <a:t> PRIORITIES</a:t>
          </a:r>
        </a:p>
        <a:p>
          <a:pPr marL="171450" lvl="1" indent="-171450" algn="l" defTabSz="800100">
            <a:lnSpc>
              <a:spcPct val="200000"/>
            </a:lnSpc>
            <a:spcBef>
              <a:spcPct val="0"/>
            </a:spcBef>
            <a:spcAft>
              <a:spcPct val="15000"/>
            </a:spcAft>
            <a:buFont typeface="Wingdings" panose="05000000000000000000" pitchFamily="2" charset="2"/>
            <a:buChar char="ü"/>
          </a:pPr>
          <a:r>
            <a:rPr lang="en-US" sz="1800" kern="1200" dirty="0">
              <a:latin typeface="Times New Roman" panose="02020603050405020304" pitchFamily="18" charset="0"/>
              <a:cs typeface="Times New Roman" panose="02020603050405020304" pitchFamily="18" charset="0"/>
            </a:rPr>
            <a:t>Supporting individuals in acquiring and developing basic skills and key competences</a:t>
          </a:r>
          <a:endParaRPr lang="tr-TR" sz="1800" kern="1200" dirty="0">
            <a:latin typeface="Times New Roman" panose="02020603050405020304" pitchFamily="18" charset="0"/>
            <a:cs typeface="Times New Roman" panose="02020603050405020304" pitchFamily="18" charset="0"/>
          </a:endParaRPr>
        </a:p>
        <a:p>
          <a:pPr marL="171450" lvl="1" indent="-171450" algn="l" defTabSz="800100">
            <a:lnSpc>
              <a:spcPct val="200000"/>
            </a:lnSpc>
            <a:spcBef>
              <a:spcPct val="0"/>
            </a:spcBef>
            <a:spcAft>
              <a:spcPct val="15000"/>
            </a:spcAft>
            <a:buFont typeface="Wingdings" panose="05000000000000000000" pitchFamily="2" charset="2"/>
            <a:buChar char="ü"/>
          </a:pPr>
          <a:r>
            <a:rPr lang="tr-TR" sz="1800" kern="1200" dirty="0" err="1">
              <a:latin typeface="Times New Roman" panose="02020603050405020304" pitchFamily="18" charset="0"/>
              <a:cs typeface="Times New Roman" panose="02020603050405020304" pitchFamily="18" charset="0"/>
            </a:rPr>
            <a:t>Social</a:t>
          </a:r>
          <a:r>
            <a:rPr lang="tr-TR" sz="1800" kern="1200" dirty="0">
              <a:latin typeface="Times New Roman" panose="02020603050405020304" pitchFamily="18" charset="0"/>
              <a:cs typeface="Times New Roman" panose="02020603050405020304" pitchFamily="18" charset="0"/>
            </a:rPr>
            <a:t> </a:t>
          </a:r>
          <a:r>
            <a:rPr lang="tr-TR" sz="1800" kern="1200" dirty="0" err="1">
              <a:latin typeface="Times New Roman" panose="02020603050405020304" pitchFamily="18" charset="0"/>
              <a:cs typeface="Times New Roman" panose="02020603050405020304" pitchFamily="18" charset="0"/>
            </a:rPr>
            <a:t>inclusion</a:t>
          </a:r>
          <a:endParaRPr lang="tr-TR" sz="1800" kern="1200" dirty="0">
            <a:latin typeface="Times New Roman" panose="02020603050405020304" pitchFamily="18" charset="0"/>
            <a:cs typeface="Times New Roman" panose="02020603050405020304" pitchFamily="18" charset="0"/>
          </a:endParaRPr>
        </a:p>
      </dsp:txBody>
      <dsp:txXfrm rot="5400000">
        <a:off x="0" y="497512"/>
        <a:ext cx="8321175" cy="14925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50584B-B2BA-4A08-9709-07350F5306FC}">
      <dsp:nvSpPr>
        <dsp:cNvPr id="0" name=""/>
        <dsp:cNvSpPr/>
      </dsp:nvSpPr>
      <dsp:spPr>
        <a:xfrm>
          <a:off x="101" y="0"/>
          <a:ext cx="1356057" cy="2806987"/>
        </a:xfrm>
        <a:prstGeom prst="roundRect">
          <a:avLst>
            <a:gd name="adj" fmla="val 10000"/>
          </a:avLst>
        </a:prstGeom>
        <a:solidFill>
          <a:schemeClr val="lt1">
            <a:hueOff val="0"/>
            <a:satOff val="0"/>
            <a:lumOff val="0"/>
            <a:alphaOff val="0"/>
          </a:schemeClr>
        </a:solidFill>
        <a:ln w="15875"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tr-TR" sz="1500" b="1" kern="1200"/>
            <a:t>Unemployed  Youth</a:t>
          </a:r>
          <a:endParaRPr lang="tr-TR" sz="1500" kern="1200"/>
        </a:p>
      </dsp:txBody>
      <dsp:txXfrm>
        <a:off x="101" y="1122794"/>
        <a:ext cx="1356057" cy="1122794"/>
      </dsp:txXfrm>
    </dsp:sp>
    <dsp:sp modelId="{79244BBE-2A67-4DD5-AAB1-65C9D092A93D}">
      <dsp:nvSpPr>
        <dsp:cNvPr id="0" name=""/>
        <dsp:cNvSpPr/>
      </dsp:nvSpPr>
      <dsp:spPr>
        <a:xfrm>
          <a:off x="72511" y="20769"/>
          <a:ext cx="1211237" cy="123002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0" r="-30000"/>
          </a:stretch>
        </a:blipFill>
        <a:ln w="15875"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DEE2F3-E894-4407-AB00-097F4ED04856}">
      <dsp:nvSpPr>
        <dsp:cNvPr id="0" name=""/>
        <dsp:cNvSpPr/>
      </dsp:nvSpPr>
      <dsp:spPr>
        <a:xfrm>
          <a:off x="1396841" y="0"/>
          <a:ext cx="1356057" cy="2806987"/>
        </a:xfrm>
        <a:prstGeom prst="roundRect">
          <a:avLst>
            <a:gd name="adj" fmla="val 10000"/>
          </a:avLst>
        </a:prstGeom>
        <a:solidFill>
          <a:schemeClr val="lt1">
            <a:hueOff val="0"/>
            <a:satOff val="0"/>
            <a:lumOff val="0"/>
            <a:alphaOff val="0"/>
          </a:schemeClr>
        </a:solidFill>
        <a:ln w="15875"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tr-TR" sz="1500" b="1" kern="1200"/>
            <a:t>Future Farmers</a:t>
          </a:r>
          <a:endParaRPr lang="tr-TR" sz="1500" kern="1200"/>
        </a:p>
      </dsp:txBody>
      <dsp:txXfrm>
        <a:off x="1396841" y="1122794"/>
        <a:ext cx="1356057" cy="1122794"/>
      </dsp:txXfrm>
    </dsp:sp>
    <dsp:sp modelId="{DF5ECDE6-FE94-42F8-A894-34025E1CF342}">
      <dsp:nvSpPr>
        <dsp:cNvPr id="0" name=""/>
        <dsp:cNvSpPr/>
      </dsp:nvSpPr>
      <dsp:spPr>
        <a:xfrm>
          <a:off x="1445401" y="20769"/>
          <a:ext cx="1258936" cy="123002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3000" b="-13000"/>
          </a:stretch>
        </a:blipFill>
        <a:ln w="15875"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42A20B-FF7F-4ADD-8DBE-CE38D9F1520E}">
      <dsp:nvSpPr>
        <dsp:cNvPr id="0" name=""/>
        <dsp:cNvSpPr/>
      </dsp:nvSpPr>
      <dsp:spPr>
        <a:xfrm>
          <a:off x="2793580" y="0"/>
          <a:ext cx="1356057" cy="2806987"/>
        </a:xfrm>
        <a:prstGeom prst="roundRect">
          <a:avLst>
            <a:gd name="adj" fmla="val 10000"/>
          </a:avLst>
        </a:prstGeom>
        <a:solidFill>
          <a:schemeClr val="lt1">
            <a:hueOff val="0"/>
            <a:satOff val="0"/>
            <a:lumOff val="0"/>
            <a:alphaOff val="0"/>
          </a:schemeClr>
        </a:solidFill>
        <a:ln w="15875"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tr-TR" sz="1500" b="1" kern="1200"/>
            <a:t>Agri-Food Professionals</a:t>
          </a:r>
          <a:endParaRPr lang="tr-TR" sz="1500" kern="1200"/>
        </a:p>
      </dsp:txBody>
      <dsp:txXfrm>
        <a:off x="2793580" y="1122794"/>
        <a:ext cx="1356057" cy="1122794"/>
      </dsp:txXfrm>
    </dsp:sp>
    <dsp:sp modelId="{41B9C50F-6033-4E59-A330-D5592E24628A}">
      <dsp:nvSpPr>
        <dsp:cNvPr id="0" name=""/>
        <dsp:cNvSpPr/>
      </dsp:nvSpPr>
      <dsp:spPr>
        <a:xfrm>
          <a:off x="2867280" y="20769"/>
          <a:ext cx="1208657" cy="1230025"/>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4000" r="-24000"/>
          </a:stretch>
        </a:blipFill>
        <a:ln w="15875"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5A258F-C4D4-413C-B7AC-CFA842C1047A}">
      <dsp:nvSpPr>
        <dsp:cNvPr id="0" name=""/>
        <dsp:cNvSpPr/>
      </dsp:nvSpPr>
      <dsp:spPr>
        <a:xfrm>
          <a:off x="4190320" y="0"/>
          <a:ext cx="1356057" cy="2806987"/>
        </a:xfrm>
        <a:prstGeom prst="roundRect">
          <a:avLst>
            <a:gd name="adj" fmla="val 10000"/>
          </a:avLst>
        </a:prstGeom>
        <a:solidFill>
          <a:schemeClr val="lt1">
            <a:hueOff val="0"/>
            <a:satOff val="0"/>
            <a:lumOff val="0"/>
            <a:alphaOff val="0"/>
          </a:schemeClr>
        </a:solidFill>
        <a:ln w="15875"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tr-TR" sz="1500" b="1" kern="1200"/>
            <a:t>Local Authorities</a:t>
          </a:r>
          <a:endParaRPr lang="tr-TR" sz="1500" kern="1200"/>
        </a:p>
      </dsp:txBody>
      <dsp:txXfrm>
        <a:off x="4190320" y="1122794"/>
        <a:ext cx="1356057" cy="1122794"/>
      </dsp:txXfrm>
    </dsp:sp>
    <dsp:sp modelId="{0727B306-A62F-41AD-B76A-E6DC68FC16F2}">
      <dsp:nvSpPr>
        <dsp:cNvPr id="0" name=""/>
        <dsp:cNvSpPr/>
      </dsp:nvSpPr>
      <dsp:spPr>
        <a:xfrm>
          <a:off x="4206567" y="20769"/>
          <a:ext cx="1323563" cy="1230025"/>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36000" r="-36000"/>
          </a:stretch>
        </a:blipFill>
        <a:ln w="15875"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E4B01C-930E-49EC-87A6-ACDBF230C23C}">
      <dsp:nvSpPr>
        <dsp:cNvPr id="0" name=""/>
        <dsp:cNvSpPr/>
      </dsp:nvSpPr>
      <dsp:spPr>
        <a:xfrm>
          <a:off x="5587059" y="0"/>
          <a:ext cx="1356057" cy="2806987"/>
        </a:xfrm>
        <a:prstGeom prst="roundRect">
          <a:avLst>
            <a:gd name="adj" fmla="val 10000"/>
          </a:avLst>
        </a:prstGeom>
        <a:solidFill>
          <a:schemeClr val="lt1">
            <a:hueOff val="0"/>
            <a:satOff val="0"/>
            <a:lumOff val="0"/>
            <a:alphaOff val="0"/>
          </a:schemeClr>
        </a:solidFill>
        <a:ln w="15875"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tr-TR" sz="1500" b="1" kern="1200"/>
            <a:t>NEETs</a:t>
          </a:r>
          <a:endParaRPr lang="tr-TR" sz="1500" kern="1200"/>
        </a:p>
      </dsp:txBody>
      <dsp:txXfrm>
        <a:off x="5587059" y="1122794"/>
        <a:ext cx="1356057" cy="1122794"/>
      </dsp:txXfrm>
    </dsp:sp>
    <dsp:sp modelId="{15168E14-685C-48EE-8DB3-13D67CBD5DE3}">
      <dsp:nvSpPr>
        <dsp:cNvPr id="0" name=""/>
        <dsp:cNvSpPr/>
      </dsp:nvSpPr>
      <dsp:spPr>
        <a:xfrm>
          <a:off x="5610822" y="20769"/>
          <a:ext cx="1308533" cy="1230025"/>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4000" r="-24000"/>
          </a:stretch>
        </a:blipFill>
        <a:ln w="15875"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175EA1-F45C-4546-98B8-3D3D8918BA6A}">
      <dsp:nvSpPr>
        <dsp:cNvPr id="0" name=""/>
        <dsp:cNvSpPr/>
      </dsp:nvSpPr>
      <dsp:spPr>
        <a:xfrm>
          <a:off x="6983799" y="0"/>
          <a:ext cx="1356057" cy="2806987"/>
        </a:xfrm>
        <a:prstGeom prst="roundRect">
          <a:avLst>
            <a:gd name="adj" fmla="val 10000"/>
          </a:avLst>
        </a:prstGeom>
        <a:solidFill>
          <a:schemeClr val="lt1">
            <a:hueOff val="0"/>
            <a:satOff val="0"/>
            <a:lumOff val="0"/>
            <a:alphaOff val="0"/>
          </a:schemeClr>
        </a:solidFill>
        <a:ln w="15875"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tr-TR" sz="1500" b="1" kern="1200"/>
            <a:t>Students at High School or University</a:t>
          </a:r>
          <a:endParaRPr lang="tr-TR" sz="1500" kern="1200"/>
        </a:p>
      </dsp:txBody>
      <dsp:txXfrm>
        <a:off x="6983799" y="1122794"/>
        <a:ext cx="1356057" cy="1122794"/>
      </dsp:txXfrm>
    </dsp:sp>
    <dsp:sp modelId="{509F36E8-41E9-410E-99F7-9370AF8415D1}">
      <dsp:nvSpPr>
        <dsp:cNvPr id="0" name=""/>
        <dsp:cNvSpPr/>
      </dsp:nvSpPr>
      <dsp:spPr>
        <a:xfrm>
          <a:off x="7096725" y="20769"/>
          <a:ext cx="1130206" cy="1230025"/>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26000" r="-26000"/>
          </a:stretch>
        </a:blipFill>
        <a:ln w="15875"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28BCC8-D21A-44A7-96D8-72D8FF9188E6}">
      <dsp:nvSpPr>
        <dsp:cNvPr id="0" name=""/>
        <dsp:cNvSpPr/>
      </dsp:nvSpPr>
      <dsp:spPr>
        <a:xfrm>
          <a:off x="333598" y="2245589"/>
          <a:ext cx="7672762" cy="421048"/>
        </a:xfrm>
        <a:prstGeom prst="leftRightArrow">
          <a:avLst/>
        </a:prstGeom>
        <a:solidFill>
          <a:schemeClr val="accent4">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3AD75-83E2-49E0-BAB7-1B6BD87F1A46}">
      <dsp:nvSpPr>
        <dsp:cNvPr id="0" name=""/>
        <dsp:cNvSpPr/>
      </dsp:nvSpPr>
      <dsp:spPr>
        <a:xfrm>
          <a:off x="0" y="42469"/>
          <a:ext cx="8225370" cy="65450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b="1" kern="1200" dirty="0"/>
            <a:t>O1</a:t>
          </a:r>
          <a:r>
            <a:rPr lang="tr-TR" sz="1800" kern="1200" dirty="0"/>
            <a:t>- </a:t>
          </a:r>
          <a:r>
            <a:rPr lang="tr-TR" sz="1800" kern="1200" dirty="0" err="1"/>
            <a:t>Need</a:t>
          </a:r>
          <a:r>
            <a:rPr lang="tr-TR" sz="1800" kern="1200" dirty="0"/>
            <a:t> </a:t>
          </a:r>
          <a:r>
            <a:rPr lang="tr-TR" sz="1800" kern="1200" dirty="0" err="1"/>
            <a:t>Assesment</a:t>
          </a:r>
          <a:r>
            <a:rPr lang="tr-TR" sz="1800" kern="1200" dirty="0"/>
            <a:t> </a:t>
          </a:r>
          <a:r>
            <a:rPr lang="tr-TR" sz="1800" kern="1200" dirty="0" err="1"/>
            <a:t>Survey</a:t>
          </a:r>
          <a:r>
            <a:rPr lang="tr-TR" sz="1800" kern="1200" dirty="0"/>
            <a:t> (01.03.2020-01.07.2020) /CRIFFC</a:t>
          </a:r>
        </a:p>
      </dsp:txBody>
      <dsp:txXfrm>
        <a:off x="31950" y="74419"/>
        <a:ext cx="8161470" cy="590605"/>
      </dsp:txXfrm>
    </dsp:sp>
    <dsp:sp modelId="{1D11021F-20DD-4421-B5CB-0E3EF10561BD}">
      <dsp:nvSpPr>
        <dsp:cNvPr id="0" name=""/>
        <dsp:cNvSpPr/>
      </dsp:nvSpPr>
      <dsp:spPr>
        <a:xfrm>
          <a:off x="0" y="748814"/>
          <a:ext cx="8225370" cy="654505"/>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b="1" kern="1200" dirty="0"/>
            <a:t>O2</a:t>
          </a:r>
          <a:r>
            <a:rPr lang="tr-TR" sz="1800" kern="1200" dirty="0"/>
            <a:t>- </a:t>
          </a:r>
          <a:r>
            <a:rPr lang="tr-TR" sz="1800" kern="1200" dirty="0" err="1"/>
            <a:t>Good</a:t>
          </a:r>
          <a:r>
            <a:rPr lang="tr-TR" sz="1800" kern="1200" dirty="0"/>
            <a:t> </a:t>
          </a:r>
          <a:r>
            <a:rPr lang="tr-TR" sz="1800" kern="1200" dirty="0" err="1"/>
            <a:t>Agricultural</a:t>
          </a:r>
          <a:r>
            <a:rPr lang="tr-TR" sz="1800" kern="1200" dirty="0"/>
            <a:t> </a:t>
          </a:r>
          <a:r>
            <a:rPr lang="tr-TR" sz="1800" kern="1200" dirty="0" err="1"/>
            <a:t>Practices</a:t>
          </a:r>
          <a:r>
            <a:rPr lang="tr-TR" sz="1800" kern="1200" dirty="0"/>
            <a:t> (GAP): Precision </a:t>
          </a:r>
          <a:r>
            <a:rPr lang="tr-TR" sz="1800" kern="1200" dirty="0" err="1"/>
            <a:t>Farming</a:t>
          </a:r>
          <a:r>
            <a:rPr lang="tr-TR" sz="1800" kern="1200" dirty="0"/>
            <a:t> Training </a:t>
          </a:r>
          <a:r>
            <a:rPr lang="tr-TR" sz="1800" kern="1200" dirty="0" err="1"/>
            <a:t>Material</a:t>
          </a:r>
          <a:r>
            <a:rPr lang="tr-TR" sz="1800" kern="1200" dirty="0"/>
            <a:t> (01.07.2020-01.03.2021) / CRIFFC</a:t>
          </a:r>
        </a:p>
      </dsp:txBody>
      <dsp:txXfrm>
        <a:off x="31950" y="780764"/>
        <a:ext cx="8161470" cy="590605"/>
      </dsp:txXfrm>
    </dsp:sp>
    <dsp:sp modelId="{AF3F222F-B78F-46FA-AD66-53ACE5901448}">
      <dsp:nvSpPr>
        <dsp:cNvPr id="0" name=""/>
        <dsp:cNvSpPr/>
      </dsp:nvSpPr>
      <dsp:spPr>
        <a:xfrm>
          <a:off x="0" y="1455160"/>
          <a:ext cx="8225370" cy="654505"/>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b="1" kern="1200"/>
            <a:t>O3</a:t>
          </a:r>
          <a:r>
            <a:rPr lang="tr-TR" sz="1800" kern="1200"/>
            <a:t>- Agri-Food Marketing Training Material (01.07.2020-01.03.2021) / TARIMAS</a:t>
          </a:r>
        </a:p>
      </dsp:txBody>
      <dsp:txXfrm>
        <a:off x="31950" y="1487110"/>
        <a:ext cx="8161470" cy="590605"/>
      </dsp:txXfrm>
    </dsp:sp>
    <dsp:sp modelId="{7EFB0009-D431-44BB-888F-0B417CFB3C83}">
      <dsp:nvSpPr>
        <dsp:cNvPr id="0" name=""/>
        <dsp:cNvSpPr/>
      </dsp:nvSpPr>
      <dsp:spPr>
        <a:xfrm>
          <a:off x="0" y="2161505"/>
          <a:ext cx="8225370" cy="654505"/>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b="1" kern="1200"/>
            <a:t>O4</a:t>
          </a:r>
          <a:r>
            <a:rPr lang="tr-TR" sz="1800" kern="1200"/>
            <a:t>- Agricultural Entrepreneurship Training Material (01.07.2020-01.03.2021) / TARIMAS</a:t>
          </a:r>
        </a:p>
      </dsp:txBody>
      <dsp:txXfrm>
        <a:off x="31950" y="2193455"/>
        <a:ext cx="8161470" cy="590605"/>
      </dsp:txXfrm>
    </dsp:sp>
    <dsp:sp modelId="{00C80C94-CF12-4E3F-BCE9-0E2814DD24EE}">
      <dsp:nvSpPr>
        <dsp:cNvPr id="0" name=""/>
        <dsp:cNvSpPr/>
      </dsp:nvSpPr>
      <dsp:spPr>
        <a:xfrm>
          <a:off x="0" y="2867850"/>
          <a:ext cx="8225370" cy="654505"/>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b="1" kern="1200"/>
            <a:t>O5</a:t>
          </a:r>
          <a:r>
            <a:rPr lang="tr-TR" sz="1800" kern="1200"/>
            <a:t>- Food Safety and Traditional Food Processing Technologies Training Material (01.07.2020-01.03.2021) /CTC- Spain</a:t>
          </a:r>
        </a:p>
      </dsp:txBody>
      <dsp:txXfrm>
        <a:off x="31950" y="2899800"/>
        <a:ext cx="8161470" cy="590605"/>
      </dsp:txXfrm>
    </dsp:sp>
    <dsp:sp modelId="{E40AB614-BBAB-46F0-AF09-2D98C3914064}">
      <dsp:nvSpPr>
        <dsp:cNvPr id="0" name=""/>
        <dsp:cNvSpPr/>
      </dsp:nvSpPr>
      <dsp:spPr>
        <a:xfrm>
          <a:off x="0" y="3574195"/>
          <a:ext cx="8225370" cy="65450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b="1" kern="1200"/>
            <a:t>O6</a:t>
          </a:r>
          <a:r>
            <a:rPr lang="tr-TR" sz="1800" kern="1200"/>
            <a:t>- Value- Added Food Products from Fruits and Vegetables Training Material (01.07.2020-01.03.2021) / TFTAK- Estonia</a:t>
          </a:r>
        </a:p>
      </dsp:txBody>
      <dsp:txXfrm>
        <a:off x="31950" y="3606145"/>
        <a:ext cx="8161470" cy="590605"/>
      </dsp:txXfrm>
    </dsp:sp>
    <dsp:sp modelId="{8120AF1B-3E44-4F20-936F-3FCCFBFFFE78}">
      <dsp:nvSpPr>
        <dsp:cNvPr id="0" name=""/>
        <dsp:cNvSpPr/>
      </dsp:nvSpPr>
      <dsp:spPr>
        <a:xfrm>
          <a:off x="0" y="4280541"/>
          <a:ext cx="8225370" cy="654505"/>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b="1" kern="1200" dirty="0"/>
            <a:t>O7</a:t>
          </a:r>
          <a:r>
            <a:rPr lang="tr-TR" sz="1800" kern="1200" dirty="0"/>
            <a:t>- E- Learning </a:t>
          </a:r>
          <a:r>
            <a:rPr lang="tr-TR" sz="1800" kern="1200" dirty="0" err="1"/>
            <a:t>Module</a:t>
          </a:r>
          <a:r>
            <a:rPr lang="tr-TR" sz="1800" kern="1200" dirty="0"/>
            <a:t> (01.03.2021-01.08.2021) / GDAR</a:t>
          </a:r>
        </a:p>
      </dsp:txBody>
      <dsp:txXfrm>
        <a:off x="31950" y="4312491"/>
        <a:ext cx="8161470" cy="59060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1FB791-8D6B-4DFF-9B4B-21EB5783B150}">
      <dsp:nvSpPr>
        <dsp:cNvPr id="0" name=""/>
        <dsp:cNvSpPr/>
      </dsp:nvSpPr>
      <dsp:spPr>
        <a:xfrm>
          <a:off x="0" y="1151"/>
          <a:ext cx="8049985" cy="0"/>
        </a:xfrm>
        <a:prstGeom prst="line">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w="9525" cap="flat" cmpd="sng" algn="ctr">
          <a:solidFill>
            <a:schemeClr val="accent1">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E4F8489-B4ED-4920-8DC1-64136D2350BF}">
      <dsp:nvSpPr>
        <dsp:cNvPr id="0" name=""/>
        <dsp:cNvSpPr/>
      </dsp:nvSpPr>
      <dsp:spPr>
        <a:xfrm>
          <a:off x="0" y="1151"/>
          <a:ext cx="8049985" cy="933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150000"/>
            </a:lnSpc>
            <a:spcBef>
              <a:spcPct val="0"/>
            </a:spcBef>
            <a:spcAft>
              <a:spcPct val="35000"/>
            </a:spcAft>
            <a:buNone/>
          </a:pPr>
          <a:r>
            <a:rPr lang="tr-TR" sz="1800" b="1" kern="1200" dirty="0" err="1">
              <a:solidFill>
                <a:srgbClr val="C00000"/>
              </a:solidFill>
              <a:latin typeface="Times New Roman" panose="02020603050405020304" pitchFamily="18" charset="0"/>
              <a:cs typeface="Times New Roman" panose="02020603050405020304" pitchFamily="18" charset="0"/>
            </a:rPr>
            <a:t>Event</a:t>
          </a:r>
          <a:r>
            <a:rPr lang="tr-TR" sz="1800" b="1" kern="1200" dirty="0">
              <a:solidFill>
                <a:srgbClr val="C00000"/>
              </a:solidFill>
              <a:latin typeface="Times New Roman" panose="02020603050405020304" pitchFamily="18" charset="0"/>
              <a:cs typeface="Times New Roman" panose="02020603050405020304" pitchFamily="18" charset="0"/>
            </a:rPr>
            <a:t> </a:t>
          </a:r>
          <a:r>
            <a:rPr lang="tr-TR" sz="1800" b="1" kern="1200" dirty="0" err="1">
              <a:solidFill>
                <a:srgbClr val="C00000"/>
              </a:solidFill>
              <a:latin typeface="Times New Roman" panose="02020603050405020304" pitchFamily="18" charset="0"/>
              <a:cs typeface="Times New Roman" panose="02020603050405020304" pitchFamily="18" charset="0"/>
            </a:rPr>
            <a:t>Title</a:t>
          </a:r>
          <a:r>
            <a:rPr lang="tr-TR" sz="1800" b="1" kern="1200" dirty="0">
              <a:solidFill>
                <a:srgbClr val="C00000"/>
              </a:solidFill>
              <a:latin typeface="Times New Roman" panose="02020603050405020304" pitchFamily="18" charset="0"/>
              <a:cs typeface="Times New Roman" panose="02020603050405020304" pitchFamily="18" charset="0"/>
            </a:rPr>
            <a:t>: </a:t>
          </a:r>
          <a:r>
            <a:rPr lang="tr-TR" sz="1800" b="1" kern="1200" dirty="0">
              <a:latin typeface="Times New Roman" panose="02020603050405020304" pitchFamily="18" charset="0"/>
              <a:cs typeface="Times New Roman" panose="02020603050405020304" pitchFamily="18" charset="0"/>
            </a:rPr>
            <a:t>On </a:t>
          </a:r>
          <a:r>
            <a:rPr lang="tr-TR" sz="1800" b="1" kern="1200" dirty="0" err="1">
              <a:latin typeface="Times New Roman" panose="02020603050405020304" pitchFamily="18" charset="0"/>
              <a:cs typeface="Times New Roman" panose="02020603050405020304" pitchFamily="18" charset="0"/>
            </a:rPr>
            <a:t>farm</a:t>
          </a:r>
          <a:r>
            <a:rPr lang="tr-TR" sz="1800" b="1" kern="1200" dirty="0">
              <a:latin typeface="Times New Roman" panose="02020603050405020304" pitchFamily="18" charset="0"/>
              <a:cs typeface="Times New Roman" panose="02020603050405020304" pitchFamily="18" charset="0"/>
            </a:rPr>
            <a:t> </a:t>
          </a:r>
          <a:r>
            <a:rPr lang="tr-TR" sz="1800" b="1" kern="1200" dirty="0" err="1">
              <a:latin typeface="Times New Roman" panose="02020603050405020304" pitchFamily="18" charset="0"/>
              <a:cs typeface="Times New Roman" panose="02020603050405020304" pitchFamily="18" charset="0"/>
            </a:rPr>
            <a:t>training</a:t>
          </a:r>
          <a:r>
            <a:rPr lang="tr-TR" sz="1800" b="1" kern="1200" dirty="0">
              <a:latin typeface="Times New Roman" panose="02020603050405020304" pitchFamily="18" charset="0"/>
              <a:cs typeface="Times New Roman" panose="02020603050405020304" pitchFamily="18" charset="0"/>
            </a:rPr>
            <a:t> </a:t>
          </a:r>
          <a:r>
            <a:rPr lang="tr-TR" sz="1800" b="1" kern="1200" dirty="0" err="1">
              <a:latin typeface="Times New Roman" panose="02020603050405020304" pitchFamily="18" charset="0"/>
              <a:cs typeface="Times New Roman" panose="02020603050405020304" pitchFamily="18" charset="0"/>
            </a:rPr>
            <a:t>about</a:t>
          </a:r>
          <a:r>
            <a:rPr lang="tr-TR" sz="1800" b="1" kern="1200" dirty="0">
              <a:latin typeface="Times New Roman" panose="02020603050405020304" pitchFamily="18" charset="0"/>
              <a:cs typeface="Times New Roman" panose="02020603050405020304" pitchFamily="18" charset="0"/>
            </a:rPr>
            <a:t> </a:t>
          </a:r>
          <a:r>
            <a:rPr lang="tr-TR" sz="1800" b="1" kern="1200" dirty="0" err="1">
              <a:latin typeface="Times New Roman" panose="02020603050405020304" pitchFamily="18" charset="0"/>
              <a:cs typeface="Times New Roman" panose="02020603050405020304" pitchFamily="18" charset="0"/>
            </a:rPr>
            <a:t>agricultural</a:t>
          </a:r>
          <a:r>
            <a:rPr lang="tr-TR" sz="1800" b="1" kern="1200" dirty="0">
              <a:latin typeface="Times New Roman" panose="02020603050405020304" pitchFamily="18" charset="0"/>
              <a:cs typeface="Times New Roman" panose="02020603050405020304" pitchFamily="18" charset="0"/>
            </a:rPr>
            <a:t> </a:t>
          </a:r>
          <a:r>
            <a:rPr lang="tr-TR" sz="1800" b="1" kern="1200" dirty="0" err="1">
              <a:latin typeface="Times New Roman" panose="02020603050405020304" pitchFamily="18" charset="0"/>
              <a:cs typeface="Times New Roman" panose="02020603050405020304" pitchFamily="18" charset="0"/>
            </a:rPr>
            <a:t>products</a:t>
          </a:r>
          <a:r>
            <a:rPr lang="tr-TR" sz="1800" b="1" kern="1200" dirty="0">
              <a:latin typeface="Times New Roman" panose="02020603050405020304" pitchFamily="18" charset="0"/>
              <a:cs typeface="Times New Roman" panose="02020603050405020304" pitchFamily="18" charset="0"/>
            </a:rPr>
            <a:t> </a:t>
          </a:r>
          <a:r>
            <a:rPr lang="tr-TR" sz="1800" b="1" kern="1200" dirty="0" err="1">
              <a:latin typeface="Times New Roman" panose="02020603050405020304" pitchFamily="18" charset="0"/>
              <a:cs typeface="Times New Roman" panose="02020603050405020304" pitchFamily="18" charset="0"/>
            </a:rPr>
            <a:t>that</a:t>
          </a:r>
          <a:r>
            <a:rPr lang="tr-TR" sz="1800" b="1" kern="1200" dirty="0">
              <a:latin typeface="Times New Roman" panose="02020603050405020304" pitchFamily="18" charset="0"/>
              <a:cs typeface="Times New Roman" panose="02020603050405020304" pitchFamily="18" charset="0"/>
            </a:rPr>
            <a:t> </a:t>
          </a:r>
          <a:r>
            <a:rPr lang="tr-TR" sz="1800" b="1" kern="1200" dirty="0" err="1">
              <a:latin typeface="Times New Roman" panose="02020603050405020304" pitchFamily="18" charset="0"/>
              <a:cs typeface="Times New Roman" panose="02020603050405020304" pitchFamily="18" charset="0"/>
            </a:rPr>
            <a:t>have</a:t>
          </a:r>
          <a:r>
            <a:rPr lang="tr-TR" sz="1800" b="1" kern="1200" dirty="0">
              <a:latin typeface="Times New Roman" panose="02020603050405020304" pitchFamily="18" charset="0"/>
              <a:cs typeface="Times New Roman" panose="02020603050405020304" pitchFamily="18" charset="0"/>
            </a:rPr>
            <a:t> </a:t>
          </a:r>
          <a:r>
            <a:rPr lang="tr-TR" sz="1800" b="1" kern="1200" dirty="0" err="1">
              <a:latin typeface="Times New Roman" panose="02020603050405020304" pitchFamily="18" charset="0"/>
              <a:cs typeface="Times New Roman" panose="02020603050405020304" pitchFamily="18" charset="0"/>
            </a:rPr>
            <a:t>high</a:t>
          </a:r>
          <a:r>
            <a:rPr lang="tr-TR" sz="1800" b="1" kern="1200" dirty="0">
              <a:latin typeface="Times New Roman" panose="02020603050405020304" pitchFamily="18" charset="0"/>
              <a:cs typeface="Times New Roman" panose="02020603050405020304" pitchFamily="18" charset="0"/>
            </a:rPr>
            <a:t> </a:t>
          </a:r>
          <a:r>
            <a:rPr lang="tr-TR" sz="1800" b="1" kern="1200" dirty="0" err="1">
              <a:latin typeface="Times New Roman" panose="02020603050405020304" pitchFamily="18" charset="0"/>
              <a:cs typeface="Times New Roman" panose="02020603050405020304" pitchFamily="18" charset="0"/>
            </a:rPr>
            <a:t>export</a:t>
          </a:r>
          <a:r>
            <a:rPr lang="tr-TR" sz="1800" b="1" kern="1200" dirty="0">
              <a:latin typeface="Times New Roman" panose="02020603050405020304" pitchFamily="18" charset="0"/>
              <a:cs typeface="Times New Roman" panose="02020603050405020304" pitchFamily="18" charset="0"/>
            </a:rPr>
            <a:t> </a:t>
          </a:r>
          <a:r>
            <a:rPr lang="tr-TR" sz="1800" b="1" kern="1200" dirty="0" err="1">
              <a:latin typeface="Times New Roman" panose="02020603050405020304" pitchFamily="18" charset="0"/>
              <a:cs typeface="Times New Roman" panose="02020603050405020304" pitchFamily="18" charset="0"/>
            </a:rPr>
            <a:t>potential</a:t>
          </a:r>
          <a:r>
            <a:rPr lang="tr-TR" sz="1800" b="1" kern="1200" dirty="0">
              <a:latin typeface="Times New Roman" panose="02020603050405020304" pitchFamily="18" charset="0"/>
              <a:cs typeface="Times New Roman" panose="02020603050405020304" pitchFamily="18" charset="0"/>
            </a:rPr>
            <a:t> </a:t>
          </a:r>
          <a:r>
            <a:rPr lang="tr-TR" sz="1800" kern="1200" dirty="0">
              <a:latin typeface="Times New Roman" panose="02020603050405020304" pitchFamily="18" charset="0"/>
              <a:cs typeface="Times New Roman" panose="02020603050405020304" pitchFamily="18" charset="0"/>
            </a:rPr>
            <a:t>(05.2021)</a:t>
          </a:r>
        </a:p>
      </dsp:txBody>
      <dsp:txXfrm>
        <a:off x="0" y="1151"/>
        <a:ext cx="8049985" cy="933446"/>
      </dsp:txXfrm>
    </dsp:sp>
    <dsp:sp modelId="{9A00D5A2-837F-4772-BAEF-F839CD1F981D}">
      <dsp:nvSpPr>
        <dsp:cNvPr id="0" name=""/>
        <dsp:cNvSpPr/>
      </dsp:nvSpPr>
      <dsp:spPr>
        <a:xfrm>
          <a:off x="0" y="934597"/>
          <a:ext cx="8049985" cy="0"/>
        </a:xfrm>
        <a:prstGeom prst="line">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w="9525" cap="flat" cmpd="sng" algn="ctr">
          <a:solidFill>
            <a:schemeClr val="accent1">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7A88455-C90F-4549-A309-899C5CB78FA4}">
      <dsp:nvSpPr>
        <dsp:cNvPr id="0" name=""/>
        <dsp:cNvSpPr/>
      </dsp:nvSpPr>
      <dsp:spPr>
        <a:xfrm>
          <a:off x="0" y="934597"/>
          <a:ext cx="8049985" cy="933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150000"/>
            </a:lnSpc>
            <a:spcBef>
              <a:spcPct val="0"/>
            </a:spcBef>
            <a:spcAft>
              <a:spcPct val="35000"/>
            </a:spcAft>
            <a:buNone/>
          </a:pPr>
          <a:r>
            <a:rPr lang="tr-TR" sz="1800" b="1" kern="1200" dirty="0">
              <a:solidFill>
                <a:srgbClr val="C00000"/>
              </a:solidFill>
              <a:latin typeface="Times New Roman" panose="02020603050405020304" pitchFamily="18" charset="0"/>
              <a:cs typeface="Times New Roman" panose="02020603050405020304" pitchFamily="18" charset="0"/>
            </a:rPr>
            <a:t>Country of </a:t>
          </a:r>
          <a:r>
            <a:rPr lang="tr-TR" sz="1800" b="1" kern="1200" dirty="0" err="1">
              <a:solidFill>
                <a:srgbClr val="C00000"/>
              </a:solidFill>
              <a:latin typeface="Times New Roman" panose="02020603050405020304" pitchFamily="18" charset="0"/>
              <a:cs typeface="Times New Roman" panose="02020603050405020304" pitchFamily="18" charset="0"/>
            </a:rPr>
            <a:t>Venue</a:t>
          </a:r>
          <a:r>
            <a:rPr lang="tr-TR" sz="1800" b="1" kern="1200" dirty="0">
              <a:solidFill>
                <a:srgbClr val="C00000"/>
              </a:solidFill>
              <a:latin typeface="Times New Roman" panose="02020603050405020304" pitchFamily="18" charset="0"/>
              <a:cs typeface="Times New Roman" panose="02020603050405020304" pitchFamily="18" charset="0"/>
            </a:rPr>
            <a:t>: </a:t>
          </a:r>
          <a:r>
            <a:rPr lang="tr-TR" sz="1800" kern="1200" dirty="0">
              <a:latin typeface="Times New Roman" panose="02020603050405020304" pitchFamily="18" charset="0"/>
              <a:cs typeface="Times New Roman" panose="02020603050405020304" pitchFamily="18" charset="0"/>
            </a:rPr>
            <a:t>Bursa, </a:t>
          </a:r>
          <a:r>
            <a:rPr lang="tr-TR" sz="1800" kern="1200" dirty="0" err="1">
              <a:latin typeface="Times New Roman" panose="02020603050405020304" pitchFamily="18" charset="0"/>
              <a:cs typeface="Times New Roman" panose="02020603050405020304" pitchFamily="18" charset="0"/>
            </a:rPr>
            <a:t>Turkey</a:t>
          </a:r>
          <a:endParaRPr lang="tr-TR" sz="1800" kern="1200" dirty="0">
            <a:latin typeface="Times New Roman" panose="02020603050405020304" pitchFamily="18" charset="0"/>
            <a:cs typeface="Times New Roman" panose="02020603050405020304" pitchFamily="18" charset="0"/>
          </a:endParaRPr>
        </a:p>
      </dsp:txBody>
      <dsp:txXfrm>
        <a:off x="0" y="934597"/>
        <a:ext cx="8049985" cy="933446"/>
      </dsp:txXfrm>
    </dsp:sp>
    <dsp:sp modelId="{2BBC19EA-9D6D-41CA-BDCF-65655B2D796E}">
      <dsp:nvSpPr>
        <dsp:cNvPr id="0" name=""/>
        <dsp:cNvSpPr/>
      </dsp:nvSpPr>
      <dsp:spPr>
        <a:xfrm>
          <a:off x="0" y="1868044"/>
          <a:ext cx="8049985" cy="0"/>
        </a:xfrm>
        <a:prstGeom prst="line">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w="9525" cap="flat" cmpd="sng" algn="ctr">
          <a:solidFill>
            <a:schemeClr val="accent1">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A227A68-BC05-4B95-8458-52D61522A4A4}">
      <dsp:nvSpPr>
        <dsp:cNvPr id="0" name=""/>
        <dsp:cNvSpPr/>
      </dsp:nvSpPr>
      <dsp:spPr>
        <a:xfrm>
          <a:off x="0" y="1868044"/>
          <a:ext cx="8049985" cy="933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150000"/>
            </a:lnSpc>
            <a:spcBef>
              <a:spcPct val="0"/>
            </a:spcBef>
            <a:spcAft>
              <a:spcPct val="35000"/>
            </a:spcAft>
            <a:buNone/>
          </a:pPr>
          <a:r>
            <a:rPr lang="tr-TR" sz="1800" b="1" kern="1200" dirty="0" err="1">
              <a:solidFill>
                <a:srgbClr val="C00000"/>
              </a:solidFill>
              <a:latin typeface="Times New Roman" panose="02020603050405020304" pitchFamily="18" charset="0"/>
              <a:cs typeface="Times New Roman" panose="02020603050405020304" pitchFamily="18" charset="0"/>
            </a:rPr>
            <a:t>Event</a:t>
          </a:r>
          <a:r>
            <a:rPr lang="tr-TR" sz="1800" b="1" kern="1200" dirty="0">
              <a:solidFill>
                <a:srgbClr val="C00000"/>
              </a:solidFill>
              <a:latin typeface="Times New Roman" panose="02020603050405020304" pitchFamily="18" charset="0"/>
              <a:cs typeface="Times New Roman" panose="02020603050405020304" pitchFamily="18" charset="0"/>
            </a:rPr>
            <a:t> </a:t>
          </a:r>
          <a:r>
            <a:rPr lang="tr-TR" sz="1800" b="1" kern="1200" dirty="0" err="1">
              <a:solidFill>
                <a:srgbClr val="C00000"/>
              </a:solidFill>
              <a:latin typeface="Times New Roman" panose="02020603050405020304" pitchFamily="18" charset="0"/>
              <a:cs typeface="Times New Roman" panose="02020603050405020304" pitchFamily="18" charset="0"/>
            </a:rPr>
            <a:t>Date</a:t>
          </a:r>
          <a:r>
            <a:rPr lang="tr-TR" sz="1800" b="1" kern="1200" dirty="0">
              <a:solidFill>
                <a:srgbClr val="C00000"/>
              </a:solidFill>
              <a:latin typeface="Times New Roman" panose="02020603050405020304" pitchFamily="18" charset="0"/>
              <a:cs typeface="Times New Roman" panose="02020603050405020304" pitchFamily="18" charset="0"/>
            </a:rPr>
            <a:t>:  </a:t>
          </a:r>
          <a:r>
            <a:rPr lang="tr-TR" sz="1800" kern="1200" dirty="0" err="1">
              <a:latin typeface="Times New Roman" panose="02020603050405020304" pitchFamily="18" charset="0"/>
              <a:cs typeface="Times New Roman" panose="02020603050405020304" pitchFamily="18" charset="0"/>
            </a:rPr>
            <a:t>Month</a:t>
          </a:r>
          <a:r>
            <a:rPr lang="tr-TR" sz="1800" kern="1200" dirty="0">
              <a:latin typeface="Times New Roman" panose="02020603050405020304" pitchFamily="18" charset="0"/>
              <a:cs typeface="Times New Roman" panose="02020603050405020304" pitchFamily="18" charset="0"/>
            </a:rPr>
            <a:t> 16</a:t>
          </a:r>
        </a:p>
      </dsp:txBody>
      <dsp:txXfrm>
        <a:off x="0" y="1868044"/>
        <a:ext cx="8049985" cy="933446"/>
      </dsp:txXfrm>
    </dsp:sp>
    <dsp:sp modelId="{CAD38363-C459-4D18-A9C5-56C9FA25B937}">
      <dsp:nvSpPr>
        <dsp:cNvPr id="0" name=""/>
        <dsp:cNvSpPr/>
      </dsp:nvSpPr>
      <dsp:spPr>
        <a:xfrm>
          <a:off x="0" y="2801490"/>
          <a:ext cx="8049985" cy="0"/>
        </a:xfrm>
        <a:prstGeom prst="line">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w="9525" cap="flat" cmpd="sng" algn="ctr">
          <a:solidFill>
            <a:schemeClr val="accent1">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5E96A07-752D-4F39-81C3-02CE68534D0D}">
      <dsp:nvSpPr>
        <dsp:cNvPr id="0" name=""/>
        <dsp:cNvSpPr/>
      </dsp:nvSpPr>
      <dsp:spPr>
        <a:xfrm>
          <a:off x="0" y="2801490"/>
          <a:ext cx="8042123" cy="1888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150000"/>
            </a:lnSpc>
            <a:spcBef>
              <a:spcPct val="0"/>
            </a:spcBef>
            <a:spcAft>
              <a:spcPct val="35000"/>
            </a:spcAft>
            <a:buNone/>
          </a:pPr>
          <a:r>
            <a:rPr lang="tr-TR" sz="1800" b="1" kern="1200" dirty="0" err="1">
              <a:solidFill>
                <a:srgbClr val="C00000"/>
              </a:solidFill>
              <a:latin typeface="Times New Roman" panose="02020603050405020304" pitchFamily="18" charset="0"/>
              <a:cs typeface="Times New Roman" panose="02020603050405020304" pitchFamily="18" charset="0"/>
            </a:rPr>
            <a:t>Event</a:t>
          </a:r>
          <a:r>
            <a:rPr lang="tr-TR" sz="1800" b="1" kern="1200" dirty="0">
              <a:solidFill>
                <a:srgbClr val="C00000"/>
              </a:solidFill>
              <a:latin typeface="Times New Roman" panose="02020603050405020304" pitchFamily="18" charset="0"/>
              <a:cs typeface="Times New Roman" panose="02020603050405020304" pitchFamily="18" charset="0"/>
            </a:rPr>
            <a:t> </a:t>
          </a:r>
          <a:r>
            <a:rPr lang="tr-TR" sz="1800" b="1" kern="1200" dirty="0" err="1">
              <a:solidFill>
                <a:srgbClr val="C00000"/>
              </a:solidFill>
              <a:latin typeface="Times New Roman" panose="02020603050405020304" pitchFamily="18" charset="0"/>
              <a:cs typeface="Times New Roman" panose="02020603050405020304" pitchFamily="18" charset="0"/>
            </a:rPr>
            <a:t>Description</a:t>
          </a:r>
          <a:r>
            <a:rPr lang="tr-TR" sz="1800" kern="1200" dirty="0">
              <a:latin typeface="Times New Roman" panose="02020603050405020304" pitchFamily="18" charset="0"/>
              <a:cs typeface="Times New Roman" panose="02020603050405020304" pitchFamily="18" charset="0"/>
            </a:rPr>
            <a:t>: </a:t>
          </a:r>
          <a:r>
            <a:rPr lang="en-US" sz="1800" kern="1200" dirty="0">
              <a:latin typeface="Times New Roman" panose="02020603050405020304" pitchFamily="18" charset="0"/>
              <a:cs typeface="Times New Roman" panose="02020603050405020304" pitchFamily="18" charset="0"/>
            </a:rPr>
            <a:t>on-farm training agricultural products (blueberry, apple and fig etc.) that have high export potential will</a:t>
          </a:r>
          <a:r>
            <a:rPr lang="tr-TR" sz="1800" kern="1200" dirty="0">
              <a:latin typeface="Times New Roman" panose="02020603050405020304" pitchFamily="18" charset="0"/>
              <a:cs typeface="Times New Roman" panose="02020603050405020304" pitchFamily="18" charset="0"/>
            </a:rPr>
            <a:t> </a:t>
          </a:r>
          <a:r>
            <a:rPr lang="en-US" sz="1800" kern="1200" dirty="0">
              <a:latin typeface="Times New Roman" panose="02020603050405020304" pitchFamily="18" charset="0"/>
              <a:cs typeface="Times New Roman" panose="02020603050405020304" pitchFamily="18" charset="0"/>
            </a:rPr>
            <a:t>be performed by using non-formal education tools with the attendance of a specific number of participants. This activity will enhance social</a:t>
          </a:r>
          <a:r>
            <a:rPr lang="tr-TR" sz="1800" kern="1200" dirty="0">
              <a:latin typeface="Times New Roman" panose="02020603050405020304" pitchFamily="18" charset="0"/>
              <a:cs typeface="Times New Roman" panose="02020603050405020304" pitchFamily="18" charset="0"/>
            </a:rPr>
            <a:t> </a:t>
          </a:r>
          <a:r>
            <a:rPr lang="en-US" sz="1800" kern="1200" dirty="0">
              <a:latin typeface="Times New Roman" panose="02020603050405020304" pitchFamily="18" charset="0"/>
              <a:cs typeface="Times New Roman" panose="02020603050405020304" pitchFamily="18" charset="0"/>
            </a:rPr>
            <a:t>integration and the spirit of entrepreneurship of youth.</a:t>
          </a:r>
          <a:endParaRPr lang="tr-TR" sz="1800" kern="1200" dirty="0">
            <a:latin typeface="Times New Roman" panose="02020603050405020304" pitchFamily="18" charset="0"/>
            <a:cs typeface="Times New Roman" panose="02020603050405020304" pitchFamily="18" charset="0"/>
          </a:endParaRPr>
        </a:p>
      </dsp:txBody>
      <dsp:txXfrm>
        <a:off x="0" y="2801490"/>
        <a:ext cx="8042123" cy="188864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1FB791-8D6B-4DFF-9B4B-21EB5783B150}">
      <dsp:nvSpPr>
        <dsp:cNvPr id="0" name=""/>
        <dsp:cNvSpPr/>
      </dsp:nvSpPr>
      <dsp:spPr>
        <a:xfrm>
          <a:off x="0" y="1151"/>
          <a:ext cx="8049985" cy="0"/>
        </a:xfrm>
        <a:prstGeom prst="line">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w="9525" cap="flat" cmpd="sng" algn="ctr">
          <a:solidFill>
            <a:schemeClr val="accent1">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E4F8489-B4ED-4920-8DC1-64136D2350BF}">
      <dsp:nvSpPr>
        <dsp:cNvPr id="0" name=""/>
        <dsp:cNvSpPr/>
      </dsp:nvSpPr>
      <dsp:spPr>
        <a:xfrm>
          <a:off x="0" y="1151"/>
          <a:ext cx="8049985" cy="933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150000"/>
            </a:lnSpc>
            <a:spcBef>
              <a:spcPct val="0"/>
            </a:spcBef>
            <a:spcAft>
              <a:spcPct val="35000"/>
            </a:spcAft>
            <a:buNone/>
          </a:pPr>
          <a:r>
            <a:rPr lang="tr-TR" sz="1800" b="1" kern="1200" dirty="0" err="1">
              <a:solidFill>
                <a:srgbClr val="C00000"/>
              </a:solidFill>
              <a:latin typeface="Times New Roman" panose="02020603050405020304" pitchFamily="18" charset="0"/>
              <a:cs typeface="Times New Roman" panose="02020603050405020304" pitchFamily="18" charset="0"/>
            </a:rPr>
            <a:t>Event</a:t>
          </a:r>
          <a:r>
            <a:rPr lang="tr-TR" sz="1800" b="1" kern="1200" dirty="0">
              <a:solidFill>
                <a:srgbClr val="C00000"/>
              </a:solidFill>
              <a:latin typeface="Times New Roman" panose="02020603050405020304" pitchFamily="18" charset="0"/>
              <a:cs typeface="Times New Roman" panose="02020603050405020304" pitchFamily="18" charset="0"/>
            </a:rPr>
            <a:t> </a:t>
          </a:r>
          <a:r>
            <a:rPr lang="tr-TR" sz="1800" b="1" kern="1200" dirty="0" err="1">
              <a:solidFill>
                <a:srgbClr val="C00000"/>
              </a:solidFill>
              <a:latin typeface="Times New Roman" panose="02020603050405020304" pitchFamily="18" charset="0"/>
              <a:cs typeface="Times New Roman" panose="02020603050405020304" pitchFamily="18" charset="0"/>
            </a:rPr>
            <a:t>Title</a:t>
          </a:r>
          <a:r>
            <a:rPr lang="tr-TR" sz="1800" b="1" kern="1200" dirty="0">
              <a:solidFill>
                <a:srgbClr val="C00000"/>
              </a:solidFill>
              <a:latin typeface="Times New Roman" panose="02020603050405020304" pitchFamily="18" charset="0"/>
              <a:cs typeface="Times New Roman" panose="02020603050405020304" pitchFamily="18" charset="0"/>
            </a:rPr>
            <a:t>: </a:t>
          </a:r>
          <a:r>
            <a:rPr lang="tr-TR" sz="1800" b="1" kern="1200" dirty="0">
              <a:latin typeface="Times New Roman" panose="02020603050405020304" pitchFamily="18" charset="0"/>
              <a:cs typeface="Times New Roman" panose="02020603050405020304" pitchFamily="18" charset="0"/>
            </a:rPr>
            <a:t>On </a:t>
          </a:r>
          <a:r>
            <a:rPr lang="tr-TR" sz="1800" b="1" kern="1200" dirty="0" err="1">
              <a:latin typeface="Times New Roman" panose="02020603050405020304" pitchFamily="18" charset="0"/>
              <a:cs typeface="Times New Roman" panose="02020603050405020304" pitchFamily="18" charset="0"/>
            </a:rPr>
            <a:t>farm</a:t>
          </a:r>
          <a:r>
            <a:rPr lang="tr-TR" sz="1800" b="1" kern="1200" dirty="0">
              <a:latin typeface="Times New Roman" panose="02020603050405020304" pitchFamily="18" charset="0"/>
              <a:cs typeface="Times New Roman" panose="02020603050405020304" pitchFamily="18" charset="0"/>
            </a:rPr>
            <a:t> </a:t>
          </a:r>
          <a:r>
            <a:rPr lang="tr-TR" sz="1800" b="1" kern="1200" dirty="0" err="1">
              <a:latin typeface="Times New Roman" panose="02020603050405020304" pitchFamily="18" charset="0"/>
              <a:cs typeface="Times New Roman" panose="02020603050405020304" pitchFamily="18" charset="0"/>
            </a:rPr>
            <a:t>training</a:t>
          </a:r>
          <a:r>
            <a:rPr lang="tr-TR" sz="1800" b="1" kern="1200" dirty="0">
              <a:latin typeface="Times New Roman" panose="02020603050405020304" pitchFamily="18" charset="0"/>
              <a:cs typeface="Times New Roman" panose="02020603050405020304" pitchFamily="18" charset="0"/>
            </a:rPr>
            <a:t> </a:t>
          </a:r>
          <a:r>
            <a:rPr lang="tr-TR" sz="1800" b="1" kern="1200" dirty="0" err="1">
              <a:latin typeface="Times New Roman" panose="02020603050405020304" pitchFamily="18" charset="0"/>
              <a:cs typeface="Times New Roman" panose="02020603050405020304" pitchFamily="18" charset="0"/>
            </a:rPr>
            <a:t>about</a:t>
          </a:r>
          <a:r>
            <a:rPr lang="tr-TR" sz="1800" b="1" kern="1200" dirty="0">
              <a:latin typeface="Times New Roman" panose="02020603050405020304" pitchFamily="18" charset="0"/>
              <a:cs typeface="Times New Roman" panose="02020603050405020304" pitchFamily="18" charset="0"/>
            </a:rPr>
            <a:t> </a:t>
          </a:r>
          <a:r>
            <a:rPr lang="tr-TR" sz="1800" b="1" kern="1200" dirty="0" err="1">
              <a:latin typeface="Times New Roman" panose="02020603050405020304" pitchFamily="18" charset="0"/>
              <a:cs typeface="Times New Roman" panose="02020603050405020304" pitchFamily="18" charset="0"/>
            </a:rPr>
            <a:t>precision</a:t>
          </a:r>
          <a:r>
            <a:rPr lang="tr-TR" sz="1800" b="1" kern="1200" dirty="0">
              <a:latin typeface="Times New Roman" panose="02020603050405020304" pitchFamily="18" charset="0"/>
              <a:cs typeface="Times New Roman" panose="02020603050405020304" pitchFamily="18" charset="0"/>
            </a:rPr>
            <a:t> </a:t>
          </a:r>
          <a:r>
            <a:rPr lang="tr-TR" sz="1800" b="1" kern="1200" dirty="0" err="1">
              <a:latin typeface="Times New Roman" panose="02020603050405020304" pitchFamily="18" charset="0"/>
              <a:cs typeface="Times New Roman" panose="02020603050405020304" pitchFamily="18" charset="0"/>
            </a:rPr>
            <a:t>farming</a:t>
          </a:r>
          <a:r>
            <a:rPr lang="tr-TR" sz="1800" b="1" kern="1200" dirty="0">
              <a:latin typeface="Times New Roman" panose="02020603050405020304" pitchFamily="18" charset="0"/>
              <a:cs typeface="Times New Roman" panose="02020603050405020304" pitchFamily="18" charset="0"/>
            </a:rPr>
            <a:t> (04.2021)</a:t>
          </a:r>
        </a:p>
      </dsp:txBody>
      <dsp:txXfrm>
        <a:off x="0" y="1151"/>
        <a:ext cx="8049985" cy="933446"/>
      </dsp:txXfrm>
    </dsp:sp>
    <dsp:sp modelId="{9A00D5A2-837F-4772-BAEF-F839CD1F981D}">
      <dsp:nvSpPr>
        <dsp:cNvPr id="0" name=""/>
        <dsp:cNvSpPr/>
      </dsp:nvSpPr>
      <dsp:spPr>
        <a:xfrm>
          <a:off x="0" y="934597"/>
          <a:ext cx="8049985" cy="0"/>
        </a:xfrm>
        <a:prstGeom prst="line">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w="9525" cap="flat" cmpd="sng" algn="ctr">
          <a:solidFill>
            <a:schemeClr val="accent1">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7A88455-C90F-4549-A309-899C5CB78FA4}">
      <dsp:nvSpPr>
        <dsp:cNvPr id="0" name=""/>
        <dsp:cNvSpPr/>
      </dsp:nvSpPr>
      <dsp:spPr>
        <a:xfrm>
          <a:off x="0" y="934597"/>
          <a:ext cx="8049985" cy="933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150000"/>
            </a:lnSpc>
            <a:spcBef>
              <a:spcPct val="0"/>
            </a:spcBef>
            <a:spcAft>
              <a:spcPct val="35000"/>
            </a:spcAft>
            <a:buNone/>
          </a:pPr>
          <a:r>
            <a:rPr lang="tr-TR" sz="1800" b="1" kern="1200" dirty="0">
              <a:solidFill>
                <a:srgbClr val="C00000"/>
              </a:solidFill>
              <a:latin typeface="Times New Roman" panose="02020603050405020304" pitchFamily="18" charset="0"/>
              <a:cs typeface="Times New Roman" panose="02020603050405020304" pitchFamily="18" charset="0"/>
            </a:rPr>
            <a:t>Country of </a:t>
          </a:r>
          <a:r>
            <a:rPr lang="tr-TR" sz="1800" b="1" kern="1200" dirty="0" err="1">
              <a:solidFill>
                <a:srgbClr val="C00000"/>
              </a:solidFill>
              <a:latin typeface="Times New Roman" panose="02020603050405020304" pitchFamily="18" charset="0"/>
              <a:cs typeface="Times New Roman" panose="02020603050405020304" pitchFamily="18" charset="0"/>
            </a:rPr>
            <a:t>Venue</a:t>
          </a:r>
          <a:r>
            <a:rPr lang="tr-TR" sz="1800" b="1" kern="1200" dirty="0">
              <a:solidFill>
                <a:srgbClr val="C00000"/>
              </a:solidFill>
              <a:latin typeface="Times New Roman" panose="02020603050405020304" pitchFamily="18" charset="0"/>
              <a:cs typeface="Times New Roman" panose="02020603050405020304" pitchFamily="18" charset="0"/>
            </a:rPr>
            <a:t>: </a:t>
          </a:r>
          <a:r>
            <a:rPr lang="tr-TR" sz="1800" kern="1200" dirty="0">
              <a:latin typeface="Times New Roman" panose="02020603050405020304" pitchFamily="18" charset="0"/>
              <a:cs typeface="Times New Roman" panose="02020603050405020304" pitchFamily="18" charset="0"/>
            </a:rPr>
            <a:t>Bursa, </a:t>
          </a:r>
          <a:r>
            <a:rPr lang="tr-TR" sz="1800" kern="1200" dirty="0" err="1">
              <a:latin typeface="Times New Roman" panose="02020603050405020304" pitchFamily="18" charset="0"/>
              <a:cs typeface="Times New Roman" panose="02020603050405020304" pitchFamily="18" charset="0"/>
            </a:rPr>
            <a:t>Turkey</a:t>
          </a:r>
          <a:endParaRPr lang="tr-TR" sz="1800" kern="1200" dirty="0">
            <a:latin typeface="Times New Roman" panose="02020603050405020304" pitchFamily="18" charset="0"/>
            <a:cs typeface="Times New Roman" panose="02020603050405020304" pitchFamily="18" charset="0"/>
          </a:endParaRPr>
        </a:p>
      </dsp:txBody>
      <dsp:txXfrm>
        <a:off x="0" y="934597"/>
        <a:ext cx="8049985" cy="933446"/>
      </dsp:txXfrm>
    </dsp:sp>
    <dsp:sp modelId="{2BBC19EA-9D6D-41CA-BDCF-65655B2D796E}">
      <dsp:nvSpPr>
        <dsp:cNvPr id="0" name=""/>
        <dsp:cNvSpPr/>
      </dsp:nvSpPr>
      <dsp:spPr>
        <a:xfrm>
          <a:off x="0" y="1868044"/>
          <a:ext cx="8049985" cy="0"/>
        </a:xfrm>
        <a:prstGeom prst="line">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w="9525" cap="flat" cmpd="sng" algn="ctr">
          <a:solidFill>
            <a:schemeClr val="accent1">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A227A68-BC05-4B95-8458-52D61522A4A4}">
      <dsp:nvSpPr>
        <dsp:cNvPr id="0" name=""/>
        <dsp:cNvSpPr/>
      </dsp:nvSpPr>
      <dsp:spPr>
        <a:xfrm>
          <a:off x="0" y="1868044"/>
          <a:ext cx="8049985" cy="933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150000"/>
            </a:lnSpc>
            <a:spcBef>
              <a:spcPct val="0"/>
            </a:spcBef>
            <a:spcAft>
              <a:spcPct val="35000"/>
            </a:spcAft>
            <a:buNone/>
          </a:pPr>
          <a:r>
            <a:rPr lang="tr-TR" sz="1800" b="1" kern="1200" dirty="0" err="1">
              <a:solidFill>
                <a:srgbClr val="C00000"/>
              </a:solidFill>
              <a:latin typeface="Times New Roman" panose="02020603050405020304" pitchFamily="18" charset="0"/>
              <a:cs typeface="Times New Roman" panose="02020603050405020304" pitchFamily="18" charset="0"/>
            </a:rPr>
            <a:t>Event</a:t>
          </a:r>
          <a:r>
            <a:rPr lang="tr-TR" sz="1800" b="1" kern="1200" dirty="0">
              <a:solidFill>
                <a:srgbClr val="C00000"/>
              </a:solidFill>
              <a:latin typeface="Times New Roman" panose="02020603050405020304" pitchFamily="18" charset="0"/>
              <a:cs typeface="Times New Roman" panose="02020603050405020304" pitchFamily="18" charset="0"/>
            </a:rPr>
            <a:t> </a:t>
          </a:r>
          <a:r>
            <a:rPr lang="tr-TR" sz="1800" b="1" kern="1200" dirty="0" err="1">
              <a:solidFill>
                <a:srgbClr val="C00000"/>
              </a:solidFill>
              <a:latin typeface="Times New Roman" panose="02020603050405020304" pitchFamily="18" charset="0"/>
              <a:cs typeface="Times New Roman" panose="02020603050405020304" pitchFamily="18" charset="0"/>
            </a:rPr>
            <a:t>Date</a:t>
          </a:r>
          <a:r>
            <a:rPr lang="tr-TR" sz="1800" b="1" kern="1200" dirty="0">
              <a:solidFill>
                <a:srgbClr val="C00000"/>
              </a:solidFill>
              <a:latin typeface="Times New Roman" panose="02020603050405020304" pitchFamily="18" charset="0"/>
              <a:cs typeface="Times New Roman" panose="02020603050405020304" pitchFamily="18" charset="0"/>
            </a:rPr>
            <a:t>:  </a:t>
          </a:r>
          <a:r>
            <a:rPr lang="tr-TR" sz="1800" kern="1200" dirty="0" err="1">
              <a:latin typeface="Times New Roman" panose="02020603050405020304" pitchFamily="18" charset="0"/>
              <a:cs typeface="Times New Roman" panose="02020603050405020304" pitchFamily="18" charset="0"/>
            </a:rPr>
            <a:t>Month</a:t>
          </a:r>
          <a:r>
            <a:rPr lang="tr-TR" sz="1800" kern="1200" dirty="0">
              <a:latin typeface="Times New Roman" panose="02020603050405020304" pitchFamily="18" charset="0"/>
              <a:cs typeface="Times New Roman" panose="02020603050405020304" pitchFamily="18" charset="0"/>
            </a:rPr>
            <a:t> 15</a:t>
          </a:r>
        </a:p>
      </dsp:txBody>
      <dsp:txXfrm>
        <a:off x="0" y="1868044"/>
        <a:ext cx="8049985" cy="933446"/>
      </dsp:txXfrm>
    </dsp:sp>
    <dsp:sp modelId="{CAD38363-C459-4D18-A9C5-56C9FA25B937}">
      <dsp:nvSpPr>
        <dsp:cNvPr id="0" name=""/>
        <dsp:cNvSpPr/>
      </dsp:nvSpPr>
      <dsp:spPr>
        <a:xfrm>
          <a:off x="0" y="2801490"/>
          <a:ext cx="8049985" cy="0"/>
        </a:xfrm>
        <a:prstGeom prst="line">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w="9525" cap="flat" cmpd="sng" algn="ctr">
          <a:solidFill>
            <a:schemeClr val="accent1">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5E96A07-752D-4F39-81C3-02CE68534D0D}">
      <dsp:nvSpPr>
        <dsp:cNvPr id="0" name=""/>
        <dsp:cNvSpPr/>
      </dsp:nvSpPr>
      <dsp:spPr>
        <a:xfrm>
          <a:off x="0" y="2801490"/>
          <a:ext cx="8042123" cy="1888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150000"/>
            </a:lnSpc>
            <a:spcBef>
              <a:spcPct val="0"/>
            </a:spcBef>
            <a:spcAft>
              <a:spcPct val="35000"/>
            </a:spcAft>
            <a:buNone/>
          </a:pPr>
          <a:r>
            <a:rPr lang="tr-TR" sz="1800" b="1" kern="1200" dirty="0" err="1">
              <a:solidFill>
                <a:srgbClr val="C00000"/>
              </a:solidFill>
              <a:latin typeface="Times New Roman" panose="02020603050405020304" pitchFamily="18" charset="0"/>
              <a:cs typeface="Times New Roman" panose="02020603050405020304" pitchFamily="18" charset="0"/>
            </a:rPr>
            <a:t>Event</a:t>
          </a:r>
          <a:r>
            <a:rPr lang="tr-TR" sz="1800" b="1" kern="1200" dirty="0">
              <a:solidFill>
                <a:srgbClr val="C00000"/>
              </a:solidFill>
              <a:latin typeface="Times New Roman" panose="02020603050405020304" pitchFamily="18" charset="0"/>
              <a:cs typeface="Times New Roman" panose="02020603050405020304" pitchFamily="18" charset="0"/>
            </a:rPr>
            <a:t> </a:t>
          </a:r>
          <a:r>
            <a:rPr lang="tr-TR" sz="1800" b="1" kern="1200" dirty="0" err="1">
              <a:solidFill>
                <a:srgbClr val="C00000"/>
              </a:solidFill>
              <a:latin typeface="Times New Roman" panose="02020603050405020304" pitchFamily="18" charset="0"/>
              <a:cs typeface="Times New Roman" panose="02020603050405020304" pitchFamily="18" charset="0"/>
            </a:rPr>
            <a:t>Description</a:t>
          </a:r>
          <a:r>
            <a:rPr lang="tr-TR" sz="1800" kern="1200" dirty="0">
              <a:latin typeface="Times New Roman" panose="02020603050405020304" pitchFamily="18" charset="0"/>
              <a:cs typeface="Times New Roman" panose="02020603050405020304" pitchFamily="18" charset="0"/>
            </a:rPr>
            <a:t>: </a:t>
          </a:r>
          <a:r>
            <a:rPr lang="en-US" sz="1800" b="0" i="0" u="none" strike="noStrike" kern="1200" baseline="0" dirty="0">
              <a:solidFill>
                <a:schemeClr val="tx1"/>
              </a:solidFill>
              <a:latin typeface="+mn-lt"/>
              <a:ea typeface="+mn-ea"/>
              <a:cs typeface="+mn-cs"/>
            </a:rPr>
            <a:t>On-farm training by using non-formal education tools</a:t>
          </a:r>
          <a:r>
            <a:rPr lang="tr-TR" sz="1800" b="0" i="0" u="none" strike="noStrike" kern="1200" baseline="0" dirty="0">
              <a:solidFill>
                <a:schemeClr val="tx1"/>
              </a:solidFill>
              <a:latin typeface="+mn-lt"/>
              <a:ea typeface="+mn-ea"/>
              <a:cs typeface="+mn-cs"/>
            </a:rPr>
            <a:t> </a:t>
          </a:r>
          <a:r>
            <a:rPr lang="en-US" sz="1800" b="0" i="0" u="none" strike="noStrike" kern="1200" baseline="0" dirty="0">
              <a:solidFill>
                <a:schemeClr val="tx1"/>
              </a:solidFill>
              <a:latin typeface="+mn-lt"/>
              <a:ea typeface="+mn-ea"/>
              <a:cs typeface="+mn-cs"/>
            </a:rPr>
            <a:t>about precision farming will be performed after completion of related training material. Learning new technology used in agriculture (e.g. drones,</a:t>
          </a:r>
          <a:r>
            <a:rPr lang="tr-TR" sz="1800" b="0" i="0" u="none" strike="noStrike" kern="1200" baseline="0" dirty="0">
              <a:solidFill>
                <a:schemeClr val="tx1"/>
              </a:solidFill>
              <a:latin typeface="+mn-lt"/>
              <a:ea typeface="+mn-ea"/>
              <a:cs typeface="+mn-cs"/>
            </a:rPr>
            <a:t> </a:t>
          </a:r>
          <a:r>
            <a:rPr lang="en-US" sz="1800" b="0" i="0" u="none" strike="noStrike" kern="1200" baseline="0" dirty="0">
              <a:solidFill>
                <a:schemeClr val="tx1"/>
              </a:solidFill>
              <a:latin typeface="+mn-lt"/>
              <a:ea typeface="+mn-ea"/>
              <a:cs typeface="+mn-cs"/>
            </a:rPr>
            <a:t>robots) will increase the technological skills of youth, which help to build self-confidence for business success</a:t>
          </a:r>
          <a:endParaRPr lang="tr-TR" sz="1800" kern="1200" dirty="0">
            <a:latin typeface="Times New Roman" panose="02020603050405020304" pitchFamily="18" charset="0"/>
            <a:cs typeface="Times New Roman" panose="02020603050405020304" pitchFamily="18" charset="0"/>
          </a:endParaRPr>
        </a:p>
      </dsp:txBody>
      <dsp:txXfrm>
        <a:off x="0" y="2801490"/>
        <a:ext cx="8042123" cy="1888642"/>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6E94B2-D0D9-4B4A-B9CA-F95FAC3B361B}" type="datetimeFigureOut">
              <a:rPr lang="tr-TR" smtClean="0"/>
              <a:t>4.05.2020</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4C2308-498F-472D-8C8C-3F23A6CE7E5B}" type="slidenum">
              <a:rPr lang="tr-TR" smtClean="0"/>
              <a:t>‹Nº›</a:t>
            </a:fld>
            <a:endParaRPr lang="tr-TR"/>
          </a:p>
        </p:txBody>
      </p:sp>
    </p:spTree>
    <p:extLst>
      <p:ext uri="{BB962C8B-B14F-4D97-AF65-F5344CB8AC3E}">
        <p14:creationId xmlns:p14="http://schemas.microsoft.com/office/powerpoint/2010/main" val="2001962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74C2308-498F-472D-8C8C-3F23A6CE7E5B}" type="slidenum">
              <a:rPr lang="tr-TR" smtClean="0"/>
              <a:t>1</a:t>
            </a:fld>
            <a:endParaRPr lang="tr-TR"/>
          </a:p>
        </p:txBody>
      </p:sp>
    </p:spTree>
    <p:extLst>
      <p:ext uri="{BB962C8B-B14F-4D97-AF65-F5344CB8AC3E}">
        <p14:creationId xmlns:p14="http://schemas.microsoft.com/office/powerpoint/2010/main" val="2298960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dirty="0">
                <a:solidFill>
                  <a:schemeClr val="tx1"/>
                </a:solidFill>
                <a:effectLst/>
                <a:latin typeface="+mn-lt"/>
                <a:ea typeface="+mn-ea"/>
                <a:cs typeface="+mn-cs"/>
              </a:rPr>
              <a:t>NEET</a:t>
            </a:r>
            <a:r>
              <a:rPr lang="tr-TR" sz="1200" b="0" i="0" kern="1200" dirty="0">
                <a:solidFill>
                  <a:schemeClr val="tx1"/>
                </a:solidFill>
                <a:effectLst/>
                <a:latin typeface="+mn-lt"/>
                <a:ea typeface="+mn-ea"/>
                <a:cs typeface="+mn-cs"/>
                <a:sym typeface="Wingdings" panose="05000000000000000000" pitchFamily="2" charset="2"/>
              </a:rPr>
              <a:t></a:t>
            </a:r>
            <a:r>
              <a:rPr lang="en-US" sz="1200" b="0" i="0" kern="1200" dirty="0">
                <a:solidFill>
                  <a:schemeClr val="tx1"/>
                </a:solidFill>
                <a:effectLst/>
                <a:latin typeface="+mn-lt"/>
                <a:ea typeface="+mn-ea"/>
                <a:cs typeface="+mn-cs"/>
              </a:rPr>
              <a:t>"Not in Education, Employment, or Training".</a:t>
            </a:r>
            <a:endParaRPr lang="tr-TR" dirty="0"/>
          </a:p>
        </p:txBody>
      </p:sp>
      <p:sp>
        <p:nvSpPr>
          <p:cNvPr id="4" name="Slayt Numarası Yer Tutucusu 3"/>
          <p:cNvSpPr>
            <a:spLocks noGrp="1"/>
          </p:cNvSpPr>
          <p:nvPr>
            <p:ph type="sldNum" sz="quarter" idx="5"/>
          </p:nvPr>
        </p:nvSpPr>
        <p:spPr/>
        <p:txBody>
          <a:bodyPr/>
          <a:lstStyle/>
          <a:p>
            <a:fld id="{A74C2308-498F-472D-8C8C-3F23A6CE7E5B}" type="slidenum">
              <a:rPr lang="tr-TR" smtClean="0"/>
              <a:t>18</a:t>
            </a:fld>
            <a:endParaRPr lang="tr-TR"/>
          </a:p>
        </p:txBody>
      </p:sp>
    </p:spTree>
    <p:extLst>
      <p:ext uri="{BB962C8B-B14F-4D97-AF65-F5344CB8AC3E}">
        <p14:creationId xmlns:p14="http://schemas.microsoft.com/office/powerpoint/2010/main" val="3684261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 website will be created for the project. People can reach free of charge dissemination materials, intellectual output materials and E-learning</a:t>
            </a:r>
            <a:r>
              <a:rPr lang="tr-TR" sz="1200" b="0" i="0" u="none" strike="noStrike" kern="1200" baseline="0" dirty="0">
                <a:solidFill>
                  <a:schemeClr val="tx1"/>
                </a:solidFill>
                <a:latin typeface="+mn-lt"/>
                <a:ea typeface="+mn-ea"/>
                <a:cs typeface="+mn-cs"/>
              </a:rPr>
              <a:t> platform on </a:t>
            </a:r>
            <a:r>
              <a:rPr lang="tr-TR" sz="1200" b="0" i="0" u="none" strike="noStrike" kern="1200" baseline="0" dirty="0" err="1">
                <a:solidFill>
                  <a:schemeClr val="tx1"/>
                </a:solidFill>
                <a:latin typeface="+mn-lt"/>
                <a:ea typeface="+mn-ea"/>
                <a:cs typeface="+mn-cs"/>
              </a:rPr>
              <a:t>this</a:t>
            </a:r>
            <a:r>
              <a:rPr lang="tr-TR" sz="1200" b="0" i="0" u="none" strike="noStrike" kern="1200" baseline="0" dirty="0">
                <a:solidFill>
                  <a:schemeClr val="tx1"/>
                </a:solidFill>
                <a:latin typeface="+mn-lt"/>
                <a:ea typeface="+mn-ea"/>
                <a:cs typeface="+mn-cs"/>
              </a:rPr>
              <a:t> </a:t>
            </a:r>
            <a:r>
              <a:rPr lang="tr-TR" sz="1200" b="0" i="0" u="none" strike="noStrike" kern="1200" baseline="0" dirty="0" err="1">
                <a:solidFill>
                  <a:schemeClr val="tx1"/>
                </a:solidFill>
                <a:latin typeface="+mn-lt"/>
                <a:ea typeface="+mn-ea"/>
                <a:cs typeface="+mn-cs"/>
              </a:rPr>
              <a:t>website</a:t>
            </a:r>
            <a:r>
              <a:rPr lang="tr-TR" sz="1200" b="0" i="0" u="none" strike="noStrike" kern="1200" baseline="0" dirty="0">
                <a:solidFill>
                  <a:schemeClr val="tx1"/>
                </a:solidFill>
                <a:latin typeface="+mn-lt"/>
                <a:ea typeface="+mn-ea"/>
                <a:cs typeface="+mn-cs"/>
              </a:rPr>
              <a:t>.</a:t>
            </a:r>
          </a:p>
          <a:p>
            <a:br>
              <a:rPr lang="en-US" dirty="0"/>
            </a:br>
            <a:r>
              <a:rPr lang="en-US" sz="1200" b="0" i="0" kern="1200" dirty="0">
                <a:solidFill>
                  <a:schemeClr val="tx1"/>
                </a:solidFill>
                <a:effectLst/>
                <a:latin typeface="+mn-lt"/>
                <a:ea typeface="+mn-ea"/>
                <a:cs typeface="+mn-cs"/>
              </a:rPr>
              <a:t>Banu will tell more detailed information about this in our afternoon meeting.</a:t>
            </a:r>
            <a:endParaRPr lang="tr-TR" dirty="0"/>
          </a:p>
        </p:txBody>
      </p:sp>
      <p:sp>
        <p:nvSpPr>
          <p:cNvPr id="4" name="Slayt Numarası Yer Tutucusu 3"/>
          <p:cNvSpPr>
            <a:spLocks noGrp="1"/>
          </p:cNvSpPr>
          <p:nvPr>
            <p:ph type="sldNum" sz="quarter" idx="10"/>
          </p:nvPr>
        </p:nvSpPr>
        <p:spPr/>
        <p:txBody>
          <a:bodyPr/>
          <a:lstStyle/>
          <a:p>
            <a:fld id="{A74C2308-498F-472D-8C8C-3F23A6CE7E5B}" type="slidenum">
              <a:rPr lang="tr-TR" smtClean="0"/>
              <a:t>19</a:t>
            </a:fld>
            <a:endParaRPr lang="tr-TR"/>
          </a:p>
        </p:txBody>
      </p:sp>
    </p:spTree>
    <p:extLst>
      <p:ext uri="{BB962C8B-B14F-4D97-AF65-F5344CB8AC3E}">
        <p14:creationId xmlns:p14="http://schemas.microsoft.com/office/powerpoint/2010/main" val="100594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Three International Meetings will be held to evaluate and monitor project activities.</a:t>
            </a:r>
            <a:r>
              <a:rPr lang="tr-TR" sz="1200" kern="1200" dirty="0" err="1">
                <a:solidFill>
                  <a:schemeClr val="tx1"/>
                </a:solidFill>
                <a:effectLst/>
                <a:latin typeface="+mn-lt"/>
                <a:ea typeface="+mn-ea"/>
                <a:cs typeface="+mn-cs"/>
              </a:rPr>
              <a:t>The</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meetings</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will</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last</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for</a:t>
            </a:r>
            <a:r>
              <a:rPr lang="tr-TR" sz="1200" kern="1200" dirty="0">
                <a:solidFill>
                  <a:schemeClr val="tx1"/>
                </a:solidFill>
                <a:effectLst/>
                <a:latin typeface="+mn-lt"/>
                <a:ea typeface="+mn-ea"/>
                <a:cs typeface="+mn-cs"/>
              </a:rPr>
              <a:t> 2 </a:t>
            </a:r>
            <a:r>
              <a:rPr lang="tr-TR" sz="1200" kern="1200" dirty="0" err="1">
                <a:solidFill>
                  <a:schemeClr val="tx1"/>
                </a:solidFill>
                <a:effectLst/>
                <a:latin typeface="+mn-lt"/>
                <a:ea typeface="+mn-ea"/>
                <a:cs typeface="+mn-cs"/>
              </a:rPr>
              <a:t>days</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and</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two</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participants</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from</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each</a:t>
            </a:r>
            <a:r>
              <a:rPr lang="tr-TR" sz="1200" kern="1200" dirty="0">
                <a:solidFill>
                  <a:schemeClr val="tx1"/>
                </a:solidFill>
                <a:effectLst/>
                <a:latin typeface="+mn-lt"/>
                <a:ea typeface="+mn-ea"/>
                <a:cs typeface="+mn-cs"/>
              </a:rPr>
              <a:t> partner </a:t>
            </a:r>
            <a:r>
              <a:rPr lang="tr-TR" sz="1200" kern="1200" dirty="0" err="1">
                <a:solidFill>
                  <a:schemeClr val="tx1"/>
                </a:solidFill>
                <a:effectLst/>
                <a:latin typeface="+mn-lt"/>
                <a:ea typeface="+mn-ea"/>
                <a:cs typeface="+mn-cs"/>
              </a:rPr>
              <a:t>except</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from</a:t>
            </a:r>
            <a:r>
              <a:rPr lang="tr-TR" sz="1200" kern="1200" dirty="0">
                <a:solidFill>
                  <a:schemeClr val="tx1"/>
                </a:solidFill>
                <a:effectLst/>
                <a:latin typeface="+mn-lt"/>
                <a:ea typeface="+mn-ea"/>
                <a:cs typeface="+mn-cs"/>
              </a:rPr>
              <a:t> CRIFFC (3 </a:t>
            </a:r>
            <a:r>
              <a:rPr lang="tr-TR" sz="1200" kern="1200" dirty="0" err="1">
                <a:solidFill>
                  <a:schemeClr val="tx1"/>
                </a:solidFill>
                <a:effectLst/>
                <a:latin typeface="+mn-lt"/>
                <a:ea typeface="+mn-ea"/>
                <a:cs typeface="+mn-cs"/>
              </a:rPr>
              <a:t>people</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and</a:t>
            </a:r>
            <a:r>
              <a:rPr lang="tr-TR" sz="1200" kern="1200" dirty="0">
                <a:solidFill>
                  <a:schemeClr val="tx1"/>
                </a:solidFill>
                <a:effectLst/>
                <a:latin typeface="+mn-lt"/>
                <a:ea typeface="+mn-ea"/>
                <a:cs typeface="+mn-cs"/>
              </a:rPr>
              <a:t> GDAR (1 </a:t>
            </a:r>
            <a:r>
              <a:rPr lang="tr-TR" sz="1200" kern="1200" dirty="0" err="1">
                <a:solidFill>
                  <a:schemeClr val="tx1"/>
                </a:solidFill>
                <a:effectLst/>
                <a:latin typeface="+mn-lt"/>
                <a:ea typeface="+mn-ea"/>
                <a:cs typeface="+mn-cs"/>
              </a:rPr>
              <a:t>person</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will</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attend</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these</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meetings</a:t>
            </a:r>
            <a:r>
              <a:rPr lang="tr-TR" sz="1200" kern="1200" dirty="0">
                <a:solidFill>
                  <a:schemeClr val="tx1"/>
                </a:solidFill>
                <a:effectLst/>
                <a:latin typeface="+mn-lt"/>
                <a:ea typeface="+mn-ea"/>
                <a:cs typeface="+mn-cs"/>
              </a:rPr>
              <a:t>. </a:t>
            </a:r>
            <a:r>
              <a:rPr lang="en-US" sz="1200" b="0" i="0" u="none" strike="noStrike" kern="1200" baseline="0" dirty="0">
                <a:solidFill>
                  <a:schemeClr val="tx1"/>
                </a:solidFill>
                <a:latin typeface="+mn-lt"/>
                <a:ea typeface="+mn-ea"/>
                <a:cs typeface="+mn-cs"/>
              </a:rPr>
              <a:t>The meetings will bring together people from partner</a:t>
            </a:r>
            <a:r>
              <a:rPr lang="tr-TR"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organizations and increase the impact of communication between them. At each transnational meeting, meeting minutes will be prepared to</a:t>
            </a:r>
            <a:r>
              <a:rPr lang="tr-TR"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document project activities and future plans.</a:t>
            </a:r>
          </a:p>
          <a:p>
            <a:r>
              <a:rPr lang="en-US" sz="1200" b="0" i="0" u="none" strike="noStrike" kern="1200" baseline="0" dirty="0">
                <a:solidFill>
                  <a:schemeClr val="tx1"/>
                </a:solidFill>
                <a:latin typeface="+mn-lt"/>
                <a:ea typeface="+mn-ea"/>
                <a:cs typeface="+mn-cs"/>
              </a:rPr>
              <a:t>The purpose of transnational meetings is;</a:t>
            </a:r>
          </a:p>
          <a:p>
            <a:r>
              <a:rPr lang="en-US" sz="1200" b="0" i="0" u="none" strike="noStrike" kern="1200" baseline="0" dirty="0">
                <a:solidFill>
                  <a:schemeClr val="tx1"/>
                </a:solidFill>
                <a:latin typeface="+mn-lt"/>
                <a:ea typeface="+mn-ea"/>
                <a:cs typeface="+mn-cs"/>
              </a:rPr>
              <a:t>*To evaluate the activities in the timetable</a:t>
            </a:r>
          </a:p>
          <a:p>
            <a:r>
              <a:rPr lang="en-US" sz="1200" b="0" i="0" u="none" strike="noStrike" kern="1200" baseline="0" dirty="0">
                <a:solidFill>
                  <a:schemeClr val="tx1"/>
                </a:solidFill>
                <a:latin typeface="+mn-lt"/>
                <a:ea typeface="+mn-ea"/>
                <a:cs typeface="+mn-cs"/>
              </a:rPr>
              <a:t>*To revise schedule when necessary</a:t>
            </a:r>
          </a:p>
          <a:p>
            <a:r>
              <a:rPr lang="en-US" sz="1200" b="0" i="0" u="none" strike="noStrike" kern="1200" baseline="0" dirty="0">
                <a:solidFill>
                  <a:schemeClr val="tx1"/>
                </a:solidFill>
                <a:latin typeface="+mn-lt"/>
                <a:ea typeface="+mn-ea"/>
                <a:cs typeface="+mn-cs"/>
              </a:rPr>
              <a:t>*To strengthen cooperation between partners</a:t>
            </a:r>
          </a:p>
          <a:p>
            <a:r>
              <a:rPr lang="en-US" sz="1200" b="0" i="0" u="none" strike="noStrike" kern="1200" baseline="0" dirty="0">
                <a:solidFill>
                  <a:schemeClr val="tx1"/>
                </a:solidFill>
                <a:latin typeface="+mn-lt"/>
                <a:ea typeface="+mn-ea"/>
                <a:cs typeface="+mn-cs"/>
              </a:rPr>
              <a:t>*To share the experience and technical knowledge to perform the planned activities successfully</a:t>
            </a:r>
          </a:p>
          <a:p>
            <a:r>
              <a:rPr lang="en-US" sz="1200" b="0" i="0" u="none" strike="noStrike" kern="1200" baseline="0" dirty="0">
                <a:solidFill>
                  <a:schemeClr val="tx1"/>
                </a:solidFill>
                <a:latin typeface="+mn-lt"/>
                <a:ea typeface="+mn-ea"/>
                <a:cs typeface="+mn-cs"/>
              </a:rPr>
              <a:t>*To discuss and evaluate the dissemination of activities</a:t>
            </a:r>
            <a:endParaRPr lang="tr-T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effectLst/>
                <a:latin typeface="+mn-lt"/>
                <a:ea typeface="+mn-ea"/>
                <a:cs typeface="+mn-cs"/>
              </a:rPr>
              <a:t>-</a:t>
            </a:r>
            <a:r>
              <a:rPr lang="tr-TR" dirty="0" err="1"/>
              <a:t>In</a:t>
            </a:r>
            <a:r>
              <a:rPr lang="tr-TR" dirty="0"/>
              <a:t> </a:t>
            </a:r>
            <a:r>
              <a:rPr lang="tr-TR" dirty="0" err="1"/>
              <a:t>addition</a:t>
            </a:r>
            <a:r>
              <a:rPr lang="tr-TR" dirty="0"/>
              <a:t>, </a:t>
            </a:r>
            <a:r>
              <a:rPr lang="tr-TR" dirty="0" err="1"/>
              <a:t>after</a:t>
            </a:r>
            <a:r>
              <a:rPr lang="tr-TR" dirty="0"/>
              <a:t> </a:t>
            </a:r>
            <a:r>
              <a:rPr lang="tr-TR" dirty="0" err="1"/>
              <a:t>the</a:t>
            </a:r>
            <a:r>
              <a:rPr lang="tr-TR" dirty="0"/>
              <a:t> </a:t>
            </a:r>
            <a:r>
              <a:rPr lang="tr-TR" dirty="0" err="1"/>
              <a:t>kick-off</a:t>
            </a:r>
            <a:r>
              <a:rPr lang="tr-TR" dirty="0"/>
              <a:t> </a:t>
            </a:r>
            <a:r>
              <a:rPr lang="tr-TR" dirty="0" err="1"/>
              <a:t>meeting</a:t>
            </a:r>
            <a:r>
              <a:rPr lang="tr-TR" dirty="0"/>
              <a:t>, an </a:t>
            </a:r>
            <a:r>
              <a:rPr lang="tr-TR" dirty="0" err="1"/>
              <a:t>Opening</a:t>
            </a:r>
            <a:r>
              <a:rPr lang="tr-TR" dirty="0"/>
              <a:t> Conference:….</a:t>
            </a:r>
            <a:endParaRPr lang="tr-TR" sz="1200" kern="1200" dirty="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5"/>
          </p:nvPr>
        </p:nvSpPr>
        <p:spPr/>
        <p:txBody>
          <a:bodyPr/>
          <a:lstStyle/>
          <a:p>
            <a:fld id="{A74C2308-498F-472D-8C8C-3F23A6CE7E5B}" type="slidenum">
              <a:rPr lang="tr-TR" smtClean="0"/>
              <a:t>20</a:t>
            </a:fld>
            <a:endParaRPr lang="tr-TR"/>
          </a:p>
        </p:txBody>
      </p:sp>
    </p:spTree>
    <p:extLst>
      <p:ext uri="{BB962C8B-B14F-4D97-AF65-F5344CB8AC3E}">
        <p14:creationId xmlns:p14="http://schemas.microsoft.com/office/powerpoint/2010/main" val="3881239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t>Final </a:t>
            </a:r>
            <a:r>
              <a:rPr lang="tr-TR" sz="1200" dirty="0" err="1"/>
              <a:t>Dissemination</a:t>
            </a:r>
            <a:r>
              <a:rPr lang="tr-TR" sz="1200" dirty="0">
                <a:sym typeface="Wingdings" panose="05000000000000000000" pitchFamily="2" charset="2"/>
              </a:rPr>
              <a:t> </a:t>
            </a:r>
            <a:r>
              <a:rPr lang="en-US" sz="1200" dirty="0"/>
              <a:t>Objectives: Final report, presenting the projects results, Discussing sustainability.  Evaluation of budget. Preparation of document which will be delivered to National Agency</a:t>
            </a:r>
            <a:r>
              <a:rPr lang="tr-TR" sz="1200" dirty="0"/>
              <a:t>.</a:t>
            </a:r>
          </a:p>
          <a:p>
            <a:endParaRPr lang="tr-TR" dirty="0"/>
          </a:p>
        </p:txBody>
      </p:sp>
      <p:sp>
        <p:nvSpPr>
          <p:cNvPr id="4" name="Slayt Numarası Yer Tutucusu 3"/>
          <p:cNvSpPr>
            <a:spLocks noGrp="1"/>
          </p:cNvSpPr>
          <p:nvPr>
            <p:ph type="sldNum" sz="quarter" idx="10"/>
          </p:nvPr>
        </p:nvSpPr>
        <p:spPr/>
        <p:txBody>
          <a:bodyPr/>
          <a:lstStyle/>
          <a:p>
            <a:fld id="{A74C2308-498F-472D-8C8C-3F23A6CE7E5B}" type="slidenum">
              <a:rPr lang="tr-TR" smtClean="0"/>
              <a:t>21</a:t>
            </a:fld>
            <a:endParaRPr lang="tr-TR"/>
          </a:p>
        </p:txBody>
      </p:sp>
    </p:spTree>
    <p:extLst>
      <p:ext uri="{BB962C8B-B14F-4D97-AF65-F5344CB8AC3E}">
        <p14:creationId xmlns:p14="http://schemas.microsoft.com/office/powerpoint/2010/main" val="1581963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err="1"/>
              <a:t>This</a:t>
            </a:r>
            <a:r>
              <a:rPr lang="tr-TR" dirty="0"/>
              <a:t> </a:t>
            </a:r>
            <a:r>
              <a:rPr lang="tr-TR" dirty="0" err="1"/>
              <a:t>events</a:t>
            </a:r>
            <a:r>
              <a:rPr lang="tr-TR" dirty="0"/>
              <a:t> </a:t>
            </a:r>
            <a:r>
              <a:rPr lang="tr-TR" dirty="0" err="1"/>
              <a:t>will</a:t>
            </a:r>
            <a:r>
              <a:rPr lang="tr-TR" dirty="0"/>
              <a:t> be </a:t>
            </a:r>
            <a:r>
              <a:rPr lang="tr-TR" dirty="0" err="1"/>
              <a:t>held</a:t>
            </a:r>
            <a:r>
              <a:rPr lang="tr-TR" dirty="0"/>
              <a:t> </a:t>
            </a:r>
            <a:r>
              <a:rPr lang="tr-TR" dirty="0" err="1"/>
              <a:t>under</a:t>
            </a:r>
            <a:r>
              <a:rPr lang="tr-TR" dirty="0"/>
              <a:t> </a:t>
            </a:r>
            <a:r>
              <a:rPr lang="tr-TR" dirty="0" err="1"/>
              <a:t>the</a:t>
            </a:r>
            <a:r>
              <a:rPr lang="tr-TR" dirty="0"/>
              <a:t> </a:t>
            </a:r>
            <a:r>
              <a:rPr lang="tr-TR" dirty="0" err="1"/>
              <a:t>Agricultural</a:t>
            </a:r>
            <a:r>
              <a:rPr lang="tr-TR" dirty="0"/>
              <a:t> </a:t>
            </a:r>
            <a:r>
              <a:rPr lang="tr-TR" dirty="0" err="1"/>
              <a:t>Entrepreneurship</a:t>
            </a:r>
            <a:r>
              <a:rPr lang="tr-TR" dirty="0"/>
              <a:t> </a:t>
            </a:r>
            <a:r>
              <a:rPr lang="tr-TR" dirty="0" err="1"/>
              <a:t>Material</a:t>
            </a:r>
            <a:r>
              <a:rPr lang="tr-TR"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err="1"/>
              <a:t>Duration</a:t>
            </a:r>
            <a:r>
              <a:rPr lang="tr-TR" dirty="0"/>
              <a:t> of </a:t>
            </a:r>
            <a:r>
              <a:rPr lang="tr-TR" dirty="0" err="1"/>
              <a:t>event</a:t>
            </a:r>
            <a:r>
              <a:rPr lang="tr-TR" dirty="0"/>
              <a:t>: 1 </a:t>
            </a:r>
            <a:r>
              <a:rPr lang="tr-TR" dirty="0" err="1"/>
              <a:t>month</a:t>
            </a:r>
            <a:r>
              <a:rPr lang="tr-TR"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At </a:t>
            </a:r>
            <a:r>
              <a:rPr lang="tr-TR" dirty="0" err="1"/>
              <a:t>least</a:t>
            </a:r>
            <a:r>
              <a:rPr lang="tr-TR" dirty="0"/>
              <a:t> 15 </a:t>
            </a:r>
            <a:r>
              <a:rPr lang="tr-TR" dirty="0" err="1"/>
              <a:t>local</a:t>
            </a:r>
            <a:r>
              <a:rPr lang="tr-TR" dirty="0"/>
              <a:t> </a:t>
            </a:r>
            <a:r>
              <a:rPr lang="tr-TR" dirty="0" err="1"/>
              <a:t>participants</a:t>
            </a:r>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workshop will be effective for the dissemination of results.</a:t>
            </a:r>
          </a:p>
          <a:p>
            <a:endParaRPr lang="tr-TR" dirty="0"/>
          </a:p>
        </p:txBody>
      </p:sp>
      <p:sp>
        <p:nvSpPr>
          <p:cNvPr id="4" name="Slayt Numarası Yer Tutucusu 3"/>
          <p:cNvSpPr>
            <a:spLocks noGrp="1"/>
          </p:cNvSpPr>
          <p:nvPr>
            <p:ph type="sldNum" sz="quarter" idx="5"/>
          </p:nvPr>
        </p:nvSpPr>
        <p:spPr/>
        <p:txBody>
          <a:bodyPr/>
          <a:lstStyle/>
          <a:p>
            <a:fld id="{A74C2308-498F-472D-8C8C-3F23A6CE7E5B}" type="slidenum">
              <a:rPr lang="tr-TR" smtClean="0"/>
              <a:t>22</a:t>
            </a:fld>
            <a:endParaRPr lang="tr-TR"/>
          </a:p>
        </p:txBody>
      </p:sp>
    </p:spTree>
    <p:extLst>
      <p:ext uri="{BB962C8B-B14F-4D97-AF65-F5344CB8AC3E}">
        <p14:creationId xmlns:p14="http://schemas.microsoft.com/office/powerpoint/2010/main" val="951804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Duration</a:t>
            </a:r>
            <a:r>
              <a:rPr lang="tr-TR" dirty="0"/>
              <a:t> of </a:t>
            </a:r>
            <a:r>
              <a:rPr lang="tr-TR" dirty="0" err="1"/>
              <a:t>event</a:t>
            </a:r>
            <a:r>
              <a:rPr lang="tr-TR" dirty="0"/>
              <a:t>: 1 </a:t>
            </a:r>
            <a:r>
              <a:rPr lang="tr-TR" dirty="0" err="1"/>
              <a:t>month</a:t>
            </a:r>
            <a:r>
              <a:rPr lang="tr-TR" dirty="0"/>
              <a:t> as </a:t>
            </a:r>
            <a:r>
              <a:rPr lang="tr-TR" dirty="0" err="1"/>
              <a:t>previous</a:t>
            </a:r>
            <a:r>
              <a:rPr lang="tr-TR" dirty="0"/>
              <a:t> </a:t>
            </a:r>
            <a:r>
              <a:rPr lang="tr-TR" dirty="0" err="1"/>
              <a:t>one</a:t>
            </a:r>
            <a:r>
              <a:rPr lang="tr-TR" dirty="0"/>
              <a:t>. </a:t>
            </a:r>
          </a:p>
          <a:p>
            <a:endParaRPr lang="tr-TR" dirty="0"/>
          </a:p>
          <a:p>
            <a:r>
              <a:rPr lang="en-US" sz="1200" b="0" i="0" u="none" strike="noStrike" kern="1200" baseline="0" dirty="0">
                <a:solidFill>
                  <a:schemeClr val="tx1"/>
                </a:solidFill>
                <a:latin typeface="+mn-lt"/>
                <a:ea typeface="+mn-ea"/>
                <a:cs typeface="+mn-cs"/>
              </a:rPr>
              <a:t>In the preparation of the workshop, intellectual outputs that are given below are used:</a:t>
            </a:r>
          </a:p>
          <a:p>
            <a:r>
              <a:rPr lang="tr-TR" sz="1200" b="0" i="0" u="none" strike="noStrike" kern="1200" baseline="0" dirty="0">
                <a:solidFill>
                  <a:schemeClr val="tx1"/>
                </a:solidFill>
                <a:latin typeface="+mn-lt"/>
                <a:ea typeface="+mn-ea"/>
                <a:cs typeface="+mn-cs"/>
              </a:rPr>
              <a:t>"</a:t>
            </a:r>
            <a:r>
              <a:rPr lang="tr-TR" sz="1200" b="0" i="0" u="none" strike="noStrike" kern="1200" baseline="0" dirty="0" err="1">
                <a:solidFill>
                  <a:schemeClr val="tx1"/>
                </a:solidFill>
                <a:latin typeface="+mn-lt"/>
                <a:ea typeface="+mn-ea"/>
                <a:cs typeface="+mn-cs"/>
              </a:rPr>
              <a:t>Need</a:t>
            </a:r>
            <a:r>
              <a:rPr lang="tr-TR" sz="1200" b="0" i="0" u="none" strike="noStrike" kern="1200" baseline="0" dirty="0">
                <a:solidFill>
                  <a:schemeClr val="tx1"/>
                </a:solidFill>
                <a:latin typeface="+mn-lt"/>
                <a:ea typeface="+mn-ea"/>
                <a:cs typeface="+mn-cs"/>
              </a:rPr>
              <a:t> </a:t>
            </a:r>
            <a:r>
              <a:rPr lang="tr-TR" sz="1200" b="0" i="0" u="none" strike="noStrike" kern="1200" baseline="0" dirty="0" err="1">
                <a:solidFill>
                  <a:schemeClr val="tx1"/>
                </a:solidFill>
                <a:latin typeface="+mn-lt"/>
                <a:ea typeface="+mn-ea"/>
                <a:cs typeface="+mn-cs"/>
              </a:rPr>
              <a:t>Assesment</a:t>
            </a:r>
            <a:r>
              <a:rPr lang="tr-TR" sz="1200" b="0" i="0" u="none" strike="noStrike" kern="1200" baseline="0" dirty="0">
                <a:solidFill>
                  <a:schemeClr val="tx1"/>
                </a:solidFill>
                <a:latin typeface="+mn-lt"/>
                <a:ea typeface="+mn-ea"/>
                <a:cs typeface="+mn-cs"/>
              </a:rPr>
              <a:t> </a:t>
            </a:r>
            <a:r>
              <a:rPr lang="tr-TR" sz="1200" b="0" i="0" u="none" strike="noStrike" kern="1200" baseline="0" dirty="0" err="1">
                <a:solidFill>
                  <a:schemeClr val="tx1"/>
                </a:solidFill>
                <a:latin typeface="+mn-lt"/>
                <a:ea typeface="+mn-ea"/>
                <a:cs typeface="+mn-cs"/>
              </a:rPr>
              <a:t>Survey</a:t>
            </a:r>
            <a:r>
              <a:rPr lang="tr-TR"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"Food Safety and Traditional Food Processing Technologies Training Material"</a:t>
            </a:r>
          </a:p>
          <a:p>
            <a:r>
              <a:rPr lang="en-US" sz="1200" b="0" i="0" u="none" strike="noStrike" kern="1200" baseline="0" dirty="0">
                <a:solidFill>
                  <a:schemeClr val="tx1"/>
                </a:solidFill>
                <a:latin typeface="+mn-lt"/>
                <a:ea typeface="+mn-ea"/>
                <a:cs typeface="+mn-cs"/>
              </a:rPr>
              <a:t>"Good Agricultural Practices (GAP): Precision Farming Training Material"</a:t>
            </a:r>
          </a:p>
          <a:p>
            <a:r>
              <a:rPr lang="tr-TR" sz="1200" b="0" i="0" u="none" strike="noStrike" kern="1200" baseline="0" dirty="0">
                <a:solidFill>
                  <a:schemeClr val="tx1"/>
                </a:solidFill>
                <a:latin typeface="+mn-lt"/>
                <a:ea typeface="+mn-ea"/>
                <a:cs typeface="+mn-cs"/>
              </a:rPr>
              <a:t>"E-</a:t>
            </a:r>
            <a:r>
              <a:rPr lang="tr-TR" sz="1200" b="0" i="0" u="none" strike="noStrike" kern="1200" baseline="0" dirty="0" err="1">
                <a:solidFill>
                  <a:schemeClr val="tx1"/>
                </a:solidFill>
                <a:latin typeface="+mn-lt"/>
                <a:ea typeface="+mn-ea"/>
                <a:cs typeface="+mn-cs"/>
              </a:rPr>
              <a:t>learning</a:t>
            </a:r>
            <a:r>
              <a:rPr lang="tr-TR" sz="1200" b="0" i="0" u="none" strike="noStrike" kern="1200" baseline="0" dirty="0">
                <a:solidFill>
                  <a:schemeClr val="tx1"/>
                </a:solidFill>
                <a:latin typeface="+mn-lt"/>
                <a:ea typeface="+mn-ea"/>
                <a:cs typeface="+mn-cs"/>
              </a:rPr>
              <a:t> </a:t>
            </a:r>
            <a:r>
              <a:rPr lang="tr-TR" sz="1200" b="0" i="0" u="none" strike="noStrike" kern="1200" baseline="0" dirty="0" err="1">
                <a:solidFill>
                  <a:schemeClr val="tx1"/>
                </a:solidFill>
                <a:latin typeface="+mn-lt"/>
                <a:ea typeface="+mn-ea"/>
                <a:cs typeface="+mn-cs"/>
              </a:rPr>
              <a:t>Module</a:t>
            </a:r>
            <a:r>
              <a:rPr lang="tr-TR" sz="1200" b="0" i="0" u="none" strike="noStrike" kern="1200" baseline="0" dirty="0">
                <a:solidFill>
                  <a:schemeClr val="tx1"/>
                </a:solidFill>
                <a:latin typeface="+mn-lt"/>
                <a:ea typeface="+mn-ea"/>
                <a:cs typeface="+mn-cs"/>
              </a:rPr>
              <a:t>"</a:t>
            </a:r>
            <a:endParaRPr lang="tr-TR" dirty="0"/>
          </a:p>
        </p:txBody>
      </p:sp>
      <p:sp>
        <p:nvSpPr>
          <p:cNvPr id="4" name="Slayt Numarası Yer Tutucusu 3"/>
          <p:cNvSpPr>
            <a:spLocks noGrp="1"/>
          </p:cNvSpPr>
          <p:nvPr>
            <p:ph type="sldNum" sz="quarter" idx="5"/>
          </p:nvPr>
        </p:nvSpPr>
        <p:spPr/>
        <p:txBody>
          <a:bodyPr/>
          <a:lstStyle/>
          <a:p>
            <a:fld id="{A74C2308-498F-472D-8C8C-3F23A6CE7E5B}" type="slidenum">
              <a:rPr lang="tr-TR" smtClean="0"/>
              <a:t>23</a:t>
            </a:fld>
            <a:endParaRPr lang="tr-TR"/>
          </a:p>
        </p:txBody>
      </p:sp>
    </p:spTree>
    <p:extLst>
      <p:ext uri="{BB962C8B-B14F-4D97-AF65-F5344CB8AC3E}">
        <p14:creationId xmlns:p14="http://schemas.microsoft.com/office/powerpoint/2010/main" val="2891120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latin typeface="MyriadPro-Regular"/>
              </a:rPr>
              <a:t>***</a:t>
            </a:r>
            <a:r>
              <a:rPr lang="en-US" b="1" dirty="0">
                <a:latin typeface="MyriadPro-Regular"/>
              </a:rPr>
              <a:t> </a:t>
            </a:r>
            <a:r>
              <a:rPr lang="en-US" b="1" dirty="0"/>
              <a:t>The objectives of this conference are;</a:t>
            </a:r>
          </a:p>
          <a:p>
            <a:r>
              <a:rPr lang="en-US" dirty="0"/>
              <a:t>*presentation of project results to reach a wider audience (policy-makers, relevant stakeholders, target groups, local authorities)</a:t>
            </a:r>
          </a:p>
          <a:p>
            <a:r>
              <a:rPr lang="en-US" dirty="0"/>
              <a:t>*discussing opportunities for further collaboration</a:t>
            </a:r>
          </a:p>
          <a:p>
            <a:r>
              <a:rPr lang="tr-TR" dirty="0"/>
              <a:t>*</a:t>
            </a:r>
            <a:r>
              <a:rPr lang="tr-TR" dirty="0" err="1"/>
              <a:t>delivering</a:t>
            </a:r>
            <a:r>
              <a:rPr lang="tr-TR" dirty="0"/>
              <a:t> </a:t>
            </a:r>
            <a:r>
              <a:rPr lang="tr-TR" dirty="0" err="1"/>
              <a:t>dissemination</a:t>
            </a:r>
            <a:r>
              <a:rPr lang="tr-TR" dirty="0"/>
              <a:t> </a:t>
            </a:r>
            <a:r>
              <a:rPr lang="tr-TR" dirty="0" err="1"/>
              <a:t>materials</a:t>
            </a:r>
            <a:r>
              <a:rPr lang="tr-TR" dirty="0"/>
              <a:t> (</a:t>
            </a:r>
            <a:r>
              <a:rPr lang="tr-TR" dirty="0" err="1"/>
              <a:t>e.g</a:t>
            </a:r>
            <a:r>
              <a:rPr lang="tr-TR" dirty="0"/>
              <a:t>. </a:t>
            </a:r>
            <a:r>
              <a:rPr lang="tr-TR" dirty="0" err="1"/>
              <a:t>brochures</a:t>
            </a:r>
            <a:r>
              <a:rPr lang="tr-TR" dirty="0"/>
              <a:t>)</a:t>
            </a:r>
            <a:endParaRPr lang="tr-TR" dirty="0">
              <a:latin typeface="MyriadPro-Regular"/>
            </a:endParaRPr>
          </a:p>
          <a:p>
            <a:endParaRPr lang="tr-TR"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It will be a good opportunity to present the project to a wide audience of experts </a:t>
            </a:r>
            <a:r>
              <a:rPr lang="en-US" sz="1200" b="1" i="0" u="sng" strike="noStrike" kern="1200" baseline="0" dirty="0">
                <a:solidFill>
                  <a:schemeClr val="tx1"/>
                </a:solidFill>
                <a:latin typeface="+mn-lt"/>
                <a:ea typeface="+mn-ea"/>
                <a:cs typeface="+mn-cs"/>
              </a:rPr>
              <a:t>(approximately 30 people will be invited).</a:t>
            </a:r>
            <a:endParaRPr lang="tr-TR" b="1" u="sng" dirty="0"/>
          </a:p>
        </p:txBody>
      </p:sp>
      <p:sp>
        <p:nvSpPr>
          <p:cNvPr id="4" name="Slayt Numarası Yer Tutucusu 3"/>
          <p:cNvSpPr>
            <a:spLocks noGrp="1"/>
          </p:cNvSpPr>
          <p:nvPr>
            <p:ph type="sldNum" sz="quarter" idx="5"/>
          </p:nvPr>
        </p:nvSpPr>
        <p:spPr/>
        <p:txBody>
          <a:bodyPr/>
          <a:lstStyle/>
          <a:p>
            <a:fld id="{A74C2308-498F-472D-8C8C-3F23A6CE7E5B}" type="slidenum">
              <a:rPr lang="tr-TR" smtClean="0"/>
              <a:t>24</a:t>
            </a:fld>
            <a:endParaRPr lang="tr-TR"/>
          </a:p>
        </p:txBody>
      </p:sp>
    </p:spTree>
    <p:extLst>
      <p:ext uri="{BB962C8B-B14F-4D97-AF65-F5344CB8AC3E}">
        <p14:creationId xmlns:p14="http://schemas.microsoft.com/office/powerpoint/2010/main" val="3032661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With these trainings, products that</a:t>
            </a:r>
            <a:r>
              <a:rPr lang="tr-TR"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have high export potential will be introduced to young people and the impact of precision farming practices which is one of the good agricultural</a:t>
            </a:r>
            <a:r>
              <a:rPr lang="tr-TR"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practice areas will be demonstrated for the increase the effectiveness of training. These activities will increase interest and awareness of youth in</a:t>
            </a:r>
            <a:r>
              <a:rPr lang="tr-TR"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agri-food practices. TARIMAS Project Management Budget will be used for these trainings.</a:t>
            </a:r>
            <a:endParaRPr lang="tr-TR" dirty="0"/>
          </a:p>
        </p:txBody>
      </p:sp>
      <p:sp>
        <p:nvSpPr>
          <p:cNvPr id="4" name="Slayt Numarası Yer Tutucusu 3"/>
          <p:cNvSpPr>
            <a:spLocks noGrp="1"/>
          </p:cNvSpPr>
          <p:nvPr>
            <p:ph type="sldNum" sz="quarter" idx="5"/>
          </p:nvPr>
        </p:nvSpPr>
        <p:spPr/>
        <p:txBody>
          <a:bodyPr/>
          <a:lstStyle/>
          <a:p>
            <a:fld id="{A74C2308-498F-472D-8C8C-3F23A6CE7E5B}" type="slidenum">
              <a:rPr lang="tr-TR" smtClean="0"/>
              <a:t>25</a:t>
            </a:fld>
            <a:endParaRPr lang="tr-TR"/>
          </a:p>
        </p:txBody>
      </p:sp>
    </p:spTree>
    <p:extLst>
      <p:ext uri="{BB962C8B-B14F-4D97-AF65-F5344CB8AC3E}">
        <p14:creationId xmlns:p14="http://schemas.microsoft.com/office/powerpoint/2010/main" val="855681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t>
            </a:r>
            <a:r>
              <a:rPr lang="en-US" sz="1200" b="0" i="0" u="sng" strike="noStrike" kern="1200" baseline="0" dirty="0">
                <a:solidFill>
                  <a:schemeClr val="tx1"/>
                </a:solidFill>
                <a:latin typeface="+mn-lt"/>
                <a:ea typeface="+mn-ea"/>
                <a:cs typeface="+mn-cs"/>
              </a:rPr>
              <a:t>On-farm trainings will an effective way to disseminate information about precision farming and profitable agri-food products. The target group will be</a:t>
            </a:r>
            <a:r>
              <a:rPr lang="tr-TR" sz="1200" b="0" i="0" u="sng" strike="noStrike" kern="1200" baseline="0" dirty="0">
                <a:solidFill>
                  <a:schemeClr val="tx1"/>
                </a:solidFill>
                <a:latin typeface="+mn-lt"/>
                <a:ea typeface="+mn-ea"/>
                <a:cs typeface="+mn-cs"/>
              </a:rPr>
              <a:t> i</a:t>
            </a:r>
            <a:r>
              <a:rPr lang="en-US" sz="1200" b="0" i="0" u="sng" strike="noStrike" kern="1200" baseline="0" dirty="0" err="1">
                <a:solidFill>
                  <a:schemeClr val="tx1"/>
                </a:solidFill>
                <a:latin typeface="+mn-lt"/>
                <a:ea typeface="+mn-ea"/>
                <a:cs typeface="+mn-cs"/>
              </a:rPr>
              <a:t>nspired</a:t>
            </a:r>
            <a:r>
              <a:rPr lang="en-US" sz="1200" b="0" i="0" u="sng" strike="noStrike" kern="1200" baseline="0" dirty="0">
                <a:solidFill>
                  <a:schemeClr val="tx1"/>
                </a:solidFill>
                <a:latin typeface="+mn-lt"/>
                <a:ea typeface="+mn-ea"/>
                <a:cs typeface="+mn-cs"/>
              </a:rPr>
              <a:t> about farming and food production.</a:t>
            </a:r>
            <a:endParaRPr lang="tr-TR" sz="1200" b="0" i="0" u="sng"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tr-TR" sz="1200" b="0" i="0" u="sng" strike="noStrike" kern="1200" baseline="0" dirty="0">
                <a:solidFill>
                  <a:schemeClr val="tx1"/>
                </a:solidFill>
                <a:latin typeface="+mn-lt"/>
                <a:ea typeface="+mn-ea"/>
                <a:cs typeface="+mn-cs"/>
              </a:rPr>
              <a:t>Precision </a:t>
            </a:r>
            <a:r>
              <a:rPr lang="tr-TR" sz="1200" b="0" i="0" u="sng" strike="noStrike" kern="1200" baseline="0" dirty="0" err="1">
                <a:solidFill>
                  <a:schemeClr val="tx1"/>
                </a:solidFill>
                <a:latin typeface="+mn-lt"/>
                <a:ea typeface="+mn-ea"/>
                <a:cs typeface="+mn-cs"/>
              </a:rPr>
              <a:t>farming</a:t>
            </a:r>
            <a:r>
              <a:rPr lang="tr-TR" sz="1200" b="0" i="0" u="sng" strike="noStrike" kern="1200" baseline="0" dirty="0">
                <a:solidFill>
                  <a:schemeClr val="tx1"/>
                </a:solidFill>
                <a:latin typeface="+mn-lt"/>
                <a:ea typeface="+mn-ea"/>
                <a:cs typeface="+mn-cs"/>
              </a:rPr>
              <a:t> </a:t>
            </a:r>
            <a:r>
              <a:rPr lang="tr-TR" sz="1200" b="0" i="0" u="sng" strike="noStrike" kern="1200" baseline="0" dirty="0" err="1">
                <a:solidFill>
                  <a:schemeClr val="tx1"/>
                </a:solidFill>
                <a:latin typeface="+mn-lt"/>
                <a:ea typeface="+mn-ea"/>
                <a:cs typeface="+mn-cs"/>
              </a:rPr>
              <a:t>positively</a:t>
            </a:r>
            <a:r>
              <a:rPr lang="tr-TR" sz="1200" b="0" i="0" u="sng" strike="noStrike" kern="1200" baseline="0" dirty="0">
                <a:solidFill>
                  <a:schemeClr val="tx1"/>
                </a:solidFill>
                <a:latin typeface="+mn-lt"/>
                <a:ea typeface="+mn-ea"/>
                <a:cs typeface="+mn-cs"/>
              </a:rPr>
              <a:t> </a:t>
            </a:r>
            <a:r>
              <a:rPr lang="en-US" sz="1200" b="0" i="0" u="sng" strike="noStrike" kern="1200" baseline="0" dirty="0">
                <a:solidFill>
                  <a:schemeClr val="tx1"/>
                </a:solidFill>
                <a:latin typeface="+mn-lt"/>
                <a:ea typeface="+mn-ea"/>
                <a:cs typeface="+mn-cs"/>
              </a:rPr>
              <a:t>affects farming and exporting activities so future farmers should be informed about this activity.</a:t>
            </a:r>
            <a:r>
              <a:rPr lang="en-US" sz="1200" b="0" i="0" u="none" strike="noStrike" kern="1200" baseline="0" dirty="0">
                <a:solidFill>
                  <a:schemeClr val="tx1"/>
                </a:solidFill>
                <a:latin typeface="+mn-lt"/>
                <a:ea typeface="+mn-ea"/>
                <a:cs typeface="+mn-cs"/>
              </a:rPr>
              <a:t> On-farm training by using non-formal education tools</a:t>
            </a:r>
            <a:r>
              <a:rPr lang="tr-TR"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about precision farming will be performed after completion of related training material. Learning new technology used in agriculture (e.g. drones,</a:t>
            </a:r>
            <a:r>
              <a:rPr lang="tr-TR"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robots) will increase the technological skills of youth, which help to build self-confidence for business success.</a:t>
            </a:r>
            <a:endParaRPr lang="tr-TR" dirty="0"/>
          </a:p>
        </p:txBody>
      </p:sp>
      <p:sp>
        <p:nvSpPr>
          <p:cNvPr id="4" name="Slayt Numarası Yer Tutucusu 3"/>
          <p:cNvSpPr>
            <a:spLocks noGrp="1"/>
          </p:cNvSpPr>
          <p:nvPr>
            <p:ph type="sldNum" sz="quarter" idx="5"/>
          </p:nvPr>
        </p:nvSpPr>
        <p:spPr/>
        <p:txBody>
          <a:bodyPr/>
          <a:lstStyle/>
          <a:p>
            <a:fld id="{A74C2308-498F-472D-8C8C-3F23A6CE7E5B}" type="slidenum">
              <a:rPr lang="tr-TR" smtClean="0"/>
              <a:t>26</a:t>
            </a:fld>
            <a:endParaRPr lang="tr-TR"/>
          </a:p>
        </p:txBody>
      </p:sp>
    </p:spTree>
    <p:extLst>
      <p:ext uri="{BB962C8B-B14F-4D97-AF65-F5344CB8AC3E}">
        <p14:creationId xmlns:p14="http://schemas.microsoft.com/office/powerpoint/2010/main" val="33736661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200" b="0" i="0" u="sng" strike="noStrike" kern="1200" baseline="0" dirty="0">
                <a:solidFill>
                  <a:schemeClr val="tx1"/>
                </a:solidFill>
                <a:latin typeface="+mn-lt"/>
                <a:ea typeface="+mn-ea"/>
                <a:cs typeface="+mn-cs"/>
              </a:rPr>
              <a:t>Project activities will be controlled and monitored by the Steering Committee</a:t>
            </a:r>
            <a:r>
              <a:rPr lang="en-US" sz="1200" b="0" i="0" u="none" strike="noStrike" kern="1200" baseline="0" dirty="0">
                <a:solidFill>
                  <a:schemeClr val="tx1"/>
                </a:solidFill>
                <a:latin typeface="+mn-lt"/>
                <a:ea typeface="+mn-ea"/>
                <a:cs typeface="+mn-cs"/>
              </a:rPr>
              <a:t>. </a:t>
            </a:r>
            <a:r>
              <a:rPr lang="en-US" sz="1200" b="0" i="0" u="sng" strike="noStrike" kern="1200" baseline="0" dirty="0">
                <a:solidFill>
                  <a:schemeClr val="tx1"/>
                </a:solidFill>
                <a:latin typeface="+mn-lt"/>
                <a:ea typeface="+mn-ea"/>
                <a:cs typeface="+mn-cs"/>
              </a:rPr>
              <a:t>The head </a:t>
            </a:r>
            <a:r>
              <a:rPr lang="en-US" sz="1200" b="0" i="0" u="none" strike="noStrike" kern="1200" baseline="0" dirty="0">
                <a:solidFill>
                  <a:schemeClr val="tx1"/>
                </a:solidFill>
                <a:latin typeface="+mn-lt"/>
                <a:ea typeface="+mn-ea"/>
                <a:cs typeface="+mn-cs"/>
              </a:rPr>
              <a:t>of the committee will represent the coordinator body</a:t>
            </a:r>
            <a:r>
              <a:rPr lang="tr-TR"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t>
            </a:r>
            <a:r>
              <a:rPr lang="en-US" sz="1200" b="0" i="0" u="sng" strike="noStrike" kern="1200" baseline="0" dirty="0">
                <a:solidFill>
                  <a:schemeClr val="tx1"/>
                </a:solidFill>
                <a:latin typeface="+mn-lt"/>
                <a:ea typeface="+mn-ea"/>
                <a:cs typeface="+mn-cs"/>
              </a:rPr>
              <a:t>TARIMAS</a:t>
            </a:r>
            <a:r>
              <a:rPr lang="en-US" sz="1200" b="0" i="0" u="none" strike="noStrike" kern="1200" baseline="0" dirty="0">
                <a:solidFill>
                  <a:schemeClr val="tx1"/>
                </a:solidFill>
                <a:latin typeface="+mn-lt"/>
                <a:ea typeface="+mn-ea"/>
                <a:cs typeface="+mn-cs"/>
              </a:rPr>
              <a:t>). </a:t>
            </a:r>
            <a:r>
              <a:rPr lang="en-US" sz="1200" b="0" i="0" u="sng" strike="noStrike" kern="1200" baseline="0" dirty="0">
                <a:solidFill>
                  <a:schemeClr val="tx1"/>
                </a:solidFill>
                <a:latin typeface="+mn-lt"/>
                <a:ea typeface="+mn-ea"/>
                <a:cs typeface="+mn-cs"/>
              </a:rPr>
              <a:t>The controls will be carried out so as to monitor the timely implementation of the intended outputs and results.</a:t>
            </a:r>
            <a:r>
              <a:rPr lang="tr-TR" sz="1200" b="0" i="0" u="sng" strike="noStrike" kern="1200" baseline="0" dirty="0">
                <a:solidFill>
                  <a:schemeClr val="tx1"/>
                </a:solidFill>
                <a:latin typeface="+mn-lt"/>
                <a:ea typeface="+mn-ea"/>
                <a:cs typeface="+mn-cs"/>
              </a:rPr>
              <a:t> </a:t>
            </a:r>
            <a:r>
              <a:rPr lang="tr-TR" sz="1200" b="1" i="0" u="sng" strike="noStrike" kern="1200" baseline="0" dirty="0">
                <a:solidFill>
                  <a:schemeClr val="tx1"/>
                </a:solidFill>
                <a:latin typeface="+mn-lt"/>
                <a:ea typeface="+mn-ea"/>
                <a:cs typeface="+mn-cs"/>
              </a:rPr>
              <a:t>(</a:t>
            </a:r>
            <a:r>
              <a:rPr lang="en-US" b="1" dirty="0"/>
              <a:t>evaluation and dissemination plan will be reviewed at tomorrow's meeting.</a:t>
            </a:r>
            <a:r>
              <a:rPr lang="tr-TR" sz="1200" b="1" i="0" u="sng" strike="noStrike" kern="1200" baseline="0" dirty="0">
                <a:solidFill>
                  <a:schemeClr val="tx1"/>
                </a:solidFill>
                <a:latin typeface="+mn-lt"/>
                <a:ea typeface="+mn-ea"/>
                <a:cs typeface="+mn-cs"/>
              </a:rPr>
              <a:t>)</a:t>
            </a:r>
            <a:endParaRPr lang="en-US" sz="1200" b="1" i="0" u="sng"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evaluation of the quality of activities and project results will be monitored by means of the “Quality and Evaluation Plan”. The Steering</a:t>
            </a:r>
            <a:r>
              <a:rPr lang="tr-TR"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Committee, which has a representative of each project partner, is in charge of the implementation of the Quality and Evaluation Plan.</a:t>
            </a:r>
            <a:endParaRPr lang="tr-TR" dirty="0"/>
          </a:p>
        </p:txBody>
      </p:sp>
      <p:sp>
        <p:nvSpPr>
          <p:cNvPr id="4" name="Slayt Numarası Yer Tutucusu 3"/>
          <p:cNvSpPr>
            <a:spLocks noGrp="1"/>
          </p:cNvSpPr>
          <p:nvPr>
            <p:ph type="sldNum" sz="quarter" idx="5"/>
          </p:nvPr>
        </p:nvSpPr>
        <p:spPr/>
        <p:txBody>
          <a:bodyPr/>
          <a:lstStyle/>
          <a:p>
            <a:fld id="{A74C2308-498F-472D-8C8C-3F23A6CE7E5B}" type="slidenum">
              <a:rPr lang="tr-TR" smtClean="0"/>
              <a:t>27</a:t>
            </a:fld>
            <a:endParaRPr lang="tr-TR"/>
          </a:p>
        </p:txBody>
      </p:sp>
    </p:spTree>
    <p:extLst>
      <p:ext uri="{BB962C8B-B14F-4D97-AF65-F5344CB8AC3E}">
        <p14:creationId xmlns:p14="http://schemas.microsoft.com/office/powerpoint/2010/main" val="316195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a:t>KA2 Strategic Partnerships provide an exciting opportunity for </a:t>
            </a:r>
            <a:r>
              <a:rPr lang="en-US" dirty="0" err="1"/>
              <a:t>organisations</a:t>
            </a:r>
            <a:r>
              <a:rPr lang="en-US" dirty="0"/>
              <a:t> to work together in order to develop, implement and/or transfer innovative practices, leading to high quality teaching, training, learning and youth work, institutional </a:t>
            </a:r>
            <a:r>
              <a:rPr lang="en-US" dirty="0" err="1"/>
              <a:t>modernisation</a:t>
            </a:r>
            <a:r>
              <a:rPr lang="en-US" dirty="0"/>
              <a:t> and societal innovation.</a:t>
            </a:r>
            <a:endParaRPr lang="tr-TR" dirty="0"/>
          </a:p>
          <a:p>
            <a:endParaRPr lang="tr-TR" dirty="0"/>
          </a:p>
          <a:p>
            <a:r>
              <a:rPr lang="en-US" dirty="0"/>
              <a:t>KA2 projects are flexible and can involve a range of different activities depending on the objectives and composition of the projects</a:t>
            </a:r>
            <a:endParaRPr lang="tr-TR" dirty="0"/>
          </a:p>
        </p:txBody>
      </p:sp>
      <p:sp>
        <p:nvSpPr>
          <p:cNvPr id="4" name="Slayt Numarası Yer Tutucusu 3"/>
          <p:cNvSpPr>
            <a:spLocks noGrp="1"/>
          </p:cNvSpPr>
          <p:nvPr>
            <p:ph type="sldNum" sz="quarter" idx="10"/>
          </p:nvPr>
        </p:nvSpPr>
        <p:spPr/>
        <p:txBody>
          <a:bodyPr/>
          <a:lstStyle/>
          <a:p>
            <a:fld id="{A74C2308-498F-472D-8C8C-3F23A6CE7E5B}" type="slidenum">
              <a:rPr lang="tr-TR" smtClean="0"/>
              <a:t>3</a:t>
            </a:fld>
            <a:endParaRPr lang="tr-TR"/>
          </a:p>
        </p:txBody>
      </p:sp>
    </p:spTree>
    <p:extLst>
      <p:ext uri="{BB962C8B-B14F-4D97-AF65-F5344CB8AC3E}">
        <p14:creationId xmlns:p14="http://schemas.microsoft.com/office/powerpoint/2010/main" val="1586131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a:t>We use these indicators to achieve </a:t>
            </a:r>
            <a:r>
              <a:rPr lang="tr-TR" dirty="0" err="1"/>
              <a:t>progress</a:t>
            </a:r>
            <a:r>
              <a:rPr lang="tr-TR" dirty="0"/>
              <a:t> </a:t>
            </a:r>
            <a:r>
              <a:rPr lang="tr-TR" dirty="0" err="1"/>
              <a:t>and</a:t>
            </a:r>
            <a:r>
              <a:rPr lang="tr-TR" dirty="0"/>
              <a:t> </a:t>
            </a:r>
            <a:r>
              <a:rPr lang="en-US" dirty="0"/>
              <a:t>results. It is important for us how many people we reach. We are waiting for your support in this regard.</a:t>
            </a:r>
            <a:endParaRPr lang="tr-TR" dirty="0"/>
          </a:p>
        </p:txBody>
      </p:sp>
      <p:sp>
        <p:nvSpPr>
          <p:cNvPr id="4" name="Slayt Numarası Yer Tutucusu 3"/>
          <p:cNvSpPr>
            <a:spLocks noGrp="1"/>
          </p:cNvSpPr>
          <p:nvPr>
            <p:ph type="sldNum" sz="quarter" idx="5"/>
          </p:nvPr>
        </p:nvSpPr>
        <p:spPr/>
        <p:txBody>
          <a:bodyPr/>
          <a:lstStyle/>
          <a:p>
            <a:fld id="{A74C2308-498F-472D-8C8C-3F23A6CE7E5B}" type="slidenum">
              <a:rPr lang="tr-TR" smtClean="0"/>
              <a:t>28</a:t>
            </a:fld>
            <a:endParaRPr lang="tr-TR"/>
          </a:p>
        </p:txBody>
      </p:sp>
    </p:spTree>
    <p:extLst>
      <p:ext uri="{BB962C8B-B14F-4D97-AF65-F5344CB8AC3E}">
        <p14:creationId xmlns:p14="http://schemas.microsoft.com/office/powerpoint/2010/main" val="2293926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74C2308-498F-472D-8C8C-3F23A6CE7E5B}" type="slidenum">
              <a:rPr lang="tr-TR" smtClean="0"/>
              <a:t>29</a:t>
            </a:fld>
            <a:endParaRPr lang="tr-TR"/>
          </a:p>
        </p:txBody>
      </p:sp>
    </p:spTree>
    <p:extLst>
      <p:ext uri="{BB962C8B-B14F-4D97-AF65-F5344CB8AC3E}">
        <p14:creationId xmlns:p14="http://schemas.microsoft.com/office/powerpoint/2010/main" val="3739519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 Management Bütçesinden koordinatör aylık 500 Euro, partnerlere 250 Euro ödeniyor.</a:t>
            </a:r>
          </a:p>
        </p:txBody>
      </p:sp>
      <p:sp>
        <p:nvSpPr>
          <p:cNvPr id="4" name="Slayt Numarası Yer Tutucusu 3"/>
          <p:cNvSpPr>
            <a:spLocks noGrp="1"/>
          </p:cNvSpPr>
          <p:nvPr>
            <p:ph type="sldNum" sz="quarter" idx="5"/>
          </p:nvPr>
        </p:nvSpPr>
        <p:spPr/>
        <p:txBody>
          <a:bodyPr/>
          <a:lstStyle/>
          <a:p>
            <a:fld id="{A74C2308-498F-472D-8C8C-3F23A6CE7E5B}" type="slidenum">
              <a:rPr lang="tr-TR" smtClean="0"/>
              <a:t>6</a:t>
            </a:fld>
            <a:endParaRPr lang="tr-TR"/>
          </a:p>
        </p:txBody>
      </p:sp>
    </p:spTree>
    <p:extLst>
      <p:ext uri="{BB962C8B-B14F-4D97-AF65-F5344CB8AC3E}">
        <p14:creationId xmlns:p14="http://schemas.microsoft.com/office/powerpoint/2010/main" val="2329070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74C2308-498F-472D-8C8C-3F23A6CE7E5B}" type="slidenum">
              <a:rPr lang="tr-TR" smtClean="0"/>
              <a:t>9</a:t>
            </a:fld>
            <a:endParaRPr lang="tr-TR"/>
          </a:p>
        </p:txBody>
      </p:sp>
    </p:spTree>
    <p:extLst>
      <p:ext uri="{BB962C8B-B14F-4D97-AF65-F5344CB8AC3E}">
        <p14:creationId xmlns:p14="http://schemas.microsoft.com/office/powerpoint/2010/main" val="1584966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Associated partners will contribute to the implementation of the AGRI-FOOD project. Agricultural Vocational High Schools (e.g. </a:t>
            </a:r>
            <a:r>
              <a:rPr lang="en-US" sz="1200" b="0" i="0" u="none" strike="noStrike" kern="1200" baseline="0" dirty="0" err="1">
                <a:solidFill>
                  <a:schemeClr val="tx1"/>
                </a:solidFill>
                <a:latin typeface="+mn-lt"/>
                <a:ea typeface="+mn-ea"/>
                <a:cs typeface="+mn-cs"/>
              </a:rPr>
              <a:t>Hamidiye</a:t>
            </a:r>
            <a:r>
              <a:rPr lang="en-US" sz="1200" b="0" i="0" u="none" strike="noStrike" kern="1200" baseline="0" dirty="0">
                <a:solidFill>
                  <a:schemeClr val="tx1"/>
                </a:solidFill>
                <a:latin typeface="+mn-lt"/>
                <a:ea typeface="+mn-ea"/>
                <a:cs typeface="+mn-cs"/>
              </a:rPr>
              <a:t> Vocational</a:t>
            </a:r>
          </a:p>
          <a:p>
            <a:r>
              <a:rPr lang="en-US" sz="1200" b="0" i="0" u="none" strike="noStrike" kern="1200" baseline="0" dirty="0">
                <a:solidFill>
                  <a:schemeClr val="tx1"/>
                </a:solidFill>
                <a:latin typeface="+mn-lt"/>
                <a:ea typeface="+mn-ea"/>
                <a:cs typeface="+mn-cs"/>
              </a:rPr>
              <a:t>and Technical Anatolian High School), Women Development Cooperative in </a:t>
            </a:r>
            <a:r>
              <a:rPr lang="en-US" sz="1200" b="0" i="0" u="none" strike="noStrike" kern="1200" baseline="0" dirty="0" err="1">
                <a:solidFill>
                  <a:schemeClr val="tx1"/>
                </a:solidFill>
                <a:latin typeface="+mn-lt"/>
                <a:ea typeface="+mn-ea"/>
                <a:cs typeface="+mn-cs"/>
              </a:rPr>
              <a:t>Oylat</a:t>
            </a:r>
            <a:r>
              <a:rPr lang="en-US" sz="1200" b="0" i="0" u="none" strike="noStrike" kern="1200" baseline="0" dirty="0">
                <a:solidFill>
                  <a:schemeClr val="tx1"/>
                </a:solidFill>
                <a:latin typeface="+mn-lt"/>
                <a:ea typeface="+mn-ea"/>
                <a:cs typeface="+mn-cs"/>
              </a:rPr>
              <a:t>/Bursa (OYLAT ÇİFTLİK) and social clubs will help the</a:t>
            </a:r>
          </a:p>
          <a:p>
            <a:r>
              <a:rPr lang="en-US" sz="1200" b="0" i="0" u="none" strike="noStrike" kern="1200" baseline="0" dirty="0">
                <a:solidFill>
                  <a:schemeClr val="tx1"/>
                </a:solidFill>
                <a:latin typeface="+mn-lt"/>
                <a:ea typeface="+mn-ea"/>
                <a:cs typeface="+mn-cs"/>
              </a:rPr>
              <a:t>implementation of specific project tasks/activities and support the dissemination and sustainability of the project.</a:t>
            </a:r>
          </a:p>
          <a:p>
            <a:pPr marL="171450" indent="-171450">
              <a:buFont typeface="Arial" panose="020B0604020202020204" pitchFamily="34" charset="0"/>
              <a:buChar char="•"/>
            </a:pPr>
            <a:r>
              <a:rPr lang="tr-TR" sz="1200" b="0" i="0" u="none" strike="noStrike" kern="1200" baseline="0" dirty="0">
                <a:solidFill>
                  <a:schemeClr val="tx1"/>
                </a:solidFill>
                <a:latin typeface="+mn-lt"/>
                <a:ea typeface="+mn-ea"/>
                <a:cs typeface="+mn-cs"/>
              </a:rPr>
              <a:t>OYLAT ÇİFTLİK is a </a:t>
            </a:r>
            <a:r>
              <a:rPr lang="tr-TR" sz="1200" b="0" i="0" u="none" strike="noStrike" kern="1200" baseline="0" dirty="0" err="1">
                <a:solidFill>
                  <a:schemeClr val="tx1"/>
                </a:solidFill>
                <a:latin typeface="+mn-lt"/>
                <a:ea typeface="+mn-ea"/>
                <a:cs typeface="+mn-cs"/>
              </a:rPr>
              <a:t>Women</a:t>
            </a:r>
            <a:r>
              <a:rPr lang="tr-TR" sz="1200" b="0" i="0" u="none" strike="noStrike" kern="1200" baseline="0" dirty="0">
                <a:solidFill>
                  <a:schemeClr val="tx1"/>
                </a:solidFill>
                <a:latin typeface="+mn-lt"/>
                <a:ea typeface="+mn-ea"/>
                <a:cs typeface="+mn-cs"/>
              </a:rPr>
              <a:t> Development </a:t>
            </a:r>
            <a:r>
              <a:rPr lang="tr-TR" sz="1200" b="0" i="0" u="none" strike="noStrike" kern="1200" baseline="0" dirty="0" err="1">
                <a:solidFill>
                  <a:schemeClr val="tx1"/>
                </a:solidFill>
                <a:latin typeface="+mn-lt"/>
                <a:ea typeface="+mn-ea"/>
                <a:cs typeface="+mn-cs"/>
              </a:rPr>
              <a:t>Cooperative</a:t>
            </a:r>
            <a:r>
              <a:rPr lang="tr-TR" sz="1200" b="0" i="0" u="none" strike="noStrike" kern="1200" baseline="0" dirty="0">
                <a:solidFill>
                  <a:schemeClr val="tx1"/>
                </a:solidFill>
                <a:latin typeface="+mn-lt"/>
                <a:ea typeface="+mn-ea"/>
                <a:cs typeface="+mn-cs"/>
              </a:rPr>
              <a:t> </a:t>
            </a:r>
            <a:r>
              <a:rPr lang="tr-TR" sz="1200" b="0" i="0" u="none" strike="noStrike" kern="1200" baseline="0" dirty="0" err="1">
                <a:solidFill>
                  <a:schemeClr val="tx1"/>
                </a:solidFill>
                <a:latin typeface="+mn-lt"/>
                <a:ea typeface="+mn-ea"/>
                <a:cs typeface="+mn-cs"/>
              </a:rPr>
              <a:t>consisting</a:t>
            </a:r>
            <a:r>
              <a:rPr lang="tr-TR" sz="1200" b="0" i="0" u="none" strike="noStrike" kern="1200" baseline="0" dirty="0">
                <a:solidFill>
                  <a:schemeClr val="tx1"/>
                </a:solidFill>
                <a:latin typeface="+mn-lt"/>
                <a:ea typeface="+mn-ea"/>
                <a:cs typeface="+mn-cs"/>
              </a:rPr>
              <a:t> of </a:t>
            </a:r>
            <a:r>
              <a:rPr lang="tr-TR" sz="1200" b="0" i="0" u="none" strike="noStrike" kern="1200" baseline="0" dirty="0" err="1">
                <a:solidFill>
                  <a:schemeClr val="tx1"/>
                </a:solidFill>
                <a:latin typeface="+mn-lt"/>
                <a:ea typeface="+mn-ea"/>
                <a:cs typeface="+mn-cs"/>
              </a:rPr>
              <a:t>women</a:t>
            </a:r>
            <a:r>
              <a:rPr lang="tr-TR" sz="1200" b="0" i="0" u="none" strike="noStrike" kern="1200" baseline="0" dirty="0">
                <a:solidFill>
                  <a:schemeClr val="tx1"/>
                </a:solidFill>
                <a:latin typeface="+mn-lt"/>
                <a:ea typeface="+mn-ea"/>
                <a:cs typeface="+mn-cs"/>
              </a:rPr>
              <a:t> </a:t>
            </a:r>
            <a:r>
              <a:rPr lang="tr-TR" sz="1200" b="0" i="0" u="none" strike="noStrike" kern="1200" baseline="0" dirty="0" err="1">
                <a:solidFill>
                  <a:schemeClr val="tx1"/>
                </a:solidFill>
                <a:latin typeface="+mn-lt"/>
                <a:ea typeface="+mn-ea"/>
                <a:cs typeface="+mn-cs"/>
              </a:rPr>
              <a:t>from</a:t>
            </a:r>
            <a:r>
              <a:rPr lang="tr-TR" sz="1200" b="0" i="0" u="none" strike="noStrike" kern="1200" baseline="0" dirty="0">
                <a:solidFill>
                  <a:schemeClr val="tx1"/>
                </a:solidFill>
                <a:latin typeface="+mn-lt"/>
                <a:ea typeface="+mn-ea"/>
                <a:cs typeface="+mn-cs"/>
              </a:rPr>
              <a:t> Hamamlı, Gündüzlü, </a:t>
            </a:r>
            <a:r>
              <a:rPr lang="tr-TR" sz="1200" b="0" i="0" u="none" strike="noStrike" kern="1200" baseline="0" dirty="0" err="1">
                <a:solidFill>
                  <a:schemeClr val="tx1"/>
                </a:solidFill>
                <a:latin typeface="+mn-lt"/>
                <a:ea typeface="+mn-ea"/>
                <a:cs typeface="+mn-cs"/>
              </a:rPr>
              <a:t>Hilmiye</a:t>
            </a:r>
            <a:r>
              <a:rPr lang="tr-TR" sz="1200" b="0" i="0" u="none" strike="noStrike" kern="1200" baseline="0" dirty="0">
                <a:solidFill>
                  <a:schemeClr val="tx1"/>
                </a:solidFill>
                <a:latin typeface="+mn-lt"/>
                <a:ea typeface="+mn-ea"/>
                <a:cs typeface="+mn-cs"/>
              </a:rPr>
              <a:t>, </a:t>
            </a:r>
            <a:r>
              <a:rPr lang="tr-TR" sz="1200" b="0" i="0" u="none" strike="noStrike" kern="1200" baseline="0" dirty="0" err="1">
                <a:solidFill>
                  <a:schemeClr val="tx1"/>
                </a:solidFill>
                <a:latin typeface="+mn-lt"/>
                <a:ea typeface="+mn-ea"/>
                <a:cs typeface="+mn-cs"/>
              </a:rPr>
              <a:t>Mesruriye</a:t>
            </a:r>
            <a:r>
              <a:rPr lang="tr-TR" sz="1200" b="0" i="0" u="none" strike="noStrike" kern="1200" baseline="0" dirty="0">
                <a:solidFill>
                  <a:schemeClr val="tx1"/>
                </a:solidFill>
                <a:latin typeface="+mn-lt"/>
                <a:ea typeface="+mn-ea"/>
                <a:cs typeface="+mn-cs"/>
              </a:rPr>
              <a:t>, </a:t>
            </a:r>
            <a:r>
              <a:rPr lang="tr-TR" sz="1200" b="0" i="0" u="none" strike="noStrike" kern="1200" baseline="0" dirty="0" err="1">
                <a:solidFill>
                  <a:schemeClr val="tx1"/>
                </a:solidFill>
                <a:latin typeface="+mn-lt"/>
                <a:ea typeface="+mn-ea"/>
                <a:cs typeface="+mn-cs"/>
              </a:rPr>
              <a:t>Bahçekaya</a:t>
            </a:r>
            <a:r>
              <a:rPr lang="tr-TR" sz="1200" b="0" i="0" u="none" strike="noStrike" kern="1200" baseline="0" dirty="0">
                <a:solidFill>
                  <a:schemeClr val="tx1"/>
                </a:solidFill>
                <a:latin typeface="+mn-lt"/>
                <a:ea typeface="+mn-ea"/>
                <a:cs typeface="+mn-cs"/>
              </a:rPr>
              <a:t> </a:t>
            </a:r>
            <a:r>
              <a:rPr lang="tr-TR" sz="1200" b="0" i="0" u="none" strike="noStrike" kern="1200" baseline="0" dirty="0" err="1">
                <a:solidFill>
                  <a:schemeClr val="tx1"/>
                </a:solidFill>
                <a:latin typeface="+mn-lt"/>
                <a:ea typeface="+mn-ea"/>
                <a:cs typeface="+mn-cs"/>
              </a:rPr>
              <a:t>and</a:t>
            </a:r>
            <a:r>
              <a:rPr lang="tr-TR" sz="1200" b="0" i="0" u="none" strike="noStrike" kern="1200" baseline="0" dirty="0">
                <a:solidFill>
                  <a:schemeClr val="tx1"/>
                </a:solidFill>
                <a:latin typeface="+mn-lt"/>
                <a:ea typeface="+mn-ea"/>
                <a:cs typeface="+mn-cs"/>
              </a:rPr>
              <a:t> Saadet</a:t>
            </a:r>
          </a:p>
          <a:p>
            <a:r>
              <a:rPr lang="en-US" sz="1200" b="0" i="0" u="none" strike="noStrike" kern="1200" baseline="0" dirty="0">
                <a:solidFill>
                  <a:schemeClr val="tx1"/>
                </a:solidFill>
                <a:latin typeface="+mn-lt"/>
                <a:ea typeface="+mn-ea"/>
                <a:cs typeface="+mn-cs"/>
              </a:rPr>
              <a:t>Villages located in Bursa </a:t>
            </a:r>
            <a:r>
              <a:rPr lang="en-US" sz="1200" b="0" i="0" u="none" strike="noStrike" kern="1200" baseline="0" dirty="0" err="1">
                <a:solidFill>
                  <a:schemeClr val="tx1"/>
                </a:solidFill>
                <a:latin typeface="+mn-lt"/>
                <a:ea typeface="+mn-ea"/>
                <a:cs typeface="+mn-cs"/>
              </a:rPr>
              <a:t>İnegöl</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Oylat</a:t>
            </a:r>
            <a:r>
              <a:rPr lang="en-US" sz="1200" b="0" i="0" u="none" strike="noStrike" kern="1200" baseline="0" dirty="0">
                <a:solidFill>
                  <a:schemeClr val="tx1"/>
                </a:solidFill>
                <a:latin typeface="+mn-lt"/>
                <a:ea typeface="+mn-ea"/>
                <a:cs typeface="+mn-cs"/>
              </a:rPr>
              <a:t> Strait. It aims to deliver natural local products, which are produced by traditional methods, to customers without</a:t>
            </a:r>
          </a:p>
          <a:p>
            <a:r>
              <a:rPr lang="en-US" sz="1200" b="0" i="0" u="none" strike="noStrike" kern="1200" baseline="0" dirty="0">
                <a:solidFill>
                  <a:schemeClr val="tx1"/>
                </a:solidFill>
                <a:latin typeface="+mn-lt"/>
                <a:ea typeface="+mn-ea"/>
                <a:cs typeface="+mn-cs"/>
              </a:rPr>
              <a:t>intermediaries, thus contributing to the family budget and the economy to some extent. People working in this cooperative will be among our target</a:t>
            </a:r>
          </a:p>
          <a:p>
            <a:r>
              <a:rPr lang="en-US" sz="1200" b="0" i="0" u="none" strike="noStrike" kern="1200" baseline="0" dirty="0">
                <a:solidFill>
                  <a:schemeClr val="tx1"/>
                </a:solidFill>
                <a:latin typeface="+mn-lt"/>
                <a:ea typeface="+mn-ea"/>
                <a:cs typeface="+mn-cs"/>
              </a:rPr>
              <a:t>groups and they will benefit from our training and dissemination materials.</a:t>
            </a:r>
          </a:p>
          <a:p>
            <a:r>
              <a:rPr lang="en-US" sz="1200" b="0" i="0" u="none" strike="noStrike" kern="1200" baseline="0" dirty="0" err="1">
                <a:solidFill>
                  <a:schemeClr val="tx1"/>
                </a:solidFill>
                <a:latin typeface="+mn-lt"/>
                <a:ea typeface="+mn-ea"/>
                <a:cs typeface="+mn-cs"/>
              </a:rPr>
              <a:t>Hamidiye</a:t>
            </a:r>
            <a:r>
              <a:rPr lang="en-US" sz="1200" b="0" i="0" u="none" strike="noStrike" kern="1200" baseline="0" dirty="0">
                <a:solidFill>
                  <a:schemeClr val="tx1"/>
                </a:solidFill>
                <a:latin typeface="+mn-lt"/>
                <a:ea typeface="+mn-ea"/>
                <a:cs typeface="+mn-cs"/>
              </a:rPr>
              <a:t> Vocational and Technical Anatolian High School is a long-established institution that has been training agricultural and food technicians</a:t>
            </a:r>
          </a:p>
          <a:p>
            <a:r>
              <a:rPr lang="en-US" sz="1200" b="0" i="0" u="none" strike="noStrike" kern="1200" baseline="0" dirty="0">
                <a:solidFill>
                  <a:schemeClr val="tx1"/>
                </a:solidFill>
                <a:latin typeface="+mn-lt"/>
                <a:ea typeface="+mn-ea"/>
                <a:cs typeface="+mn-cs"/>
              </a:rPr>
              <a:t>since the pre-Republic period. High school</a:t>
            </a:r>
            <a:endParaRPr lang="tr-TR" dirty="0">
              <a:solidFill>
                <a:srgbClr val="FF0000"/>
              </a:solidFill>
            </a:endParaRPr>
          </a:p>
          <a:p>
            <a:pPr marL="342900" indent="-342900">
              <a:buFont typeface="Arial" panose="020B0604020202020204" pitchFamily="34" charset="0"/>
              <a:buChar char="•"/>
            </a:pPr>
            <a:endParaRPr lang="tr-TR" dirty="0"/>
          </a:p>
        </p:txBody>
      </p:sp>
      <p:sp>
        <p:nvSpPr>
          <p:cNvPr id="4" name="Slayt Numarası Yer Tutucusu 3"/>
          <p:cNvSpPr>
            <a:spLocks noGrp="1"/>
          </p:cNvSpPr>
          <p:nvPr>
            <p:ph type="sldNum" sz="quarter" idx="10"/>
          </p:nvPr>
        </p:nvSpPr>
        <p:spPr/>
        <p:txBody>
          <a:bodyPr/>
          <a:lstStyle/>
          <a:p>
            <a:fld id="{A74C2308-498F-472D-8C8C-3F23A6CE7E5B}" type="slidenum">
              <a:rPr lang="tr-TR" smtClean="0"/>
              <a:t>12</a:t>
            </a:fld>
            <a:endParaRPr lang="tr-TR"/>
          </a:p>
        </p:txBody>
      </p:sp>
    </p:spTree>
    <p:extLst>
      <p:ext uri="{BB962C8B-B14F-4D97-AF65-F5344CB8AC3E}">
        <p14:creationId xmlns:p14="http://schemas.microsoft.com/office/powerpoint/2010/main" val="1431147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74C2308-498F-472D-8C8C-3F23A6CE7E5B}" type="slidenum">
              <a:rPr lang="tr-TR" smtClean="0"/>
              <a:t>14</a:t>
            </a:fld>
            <a:endParaRPr lang="tr-TR"/>
          </a:p>
        </p:txBody>
      </p:sp>
    </p:spTree>
    <p:extLst>
      <p:ext uri="{BB962C8B-B14F-4D97-AF65-F5344CB8AC3E}">
        <p14:creationId xmlns:p14="http://schemas.microsoft.com/office/powerpoint/2010/main" val="3168061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171450" indent="-171450">
              <a:buFont typeface="Wingdings" panose="05000000000000000000" pitchFamily="2" charset="2"/>
              <a:buChar char="ü"/>
            </a:pPr>
            <a:r>
              <a:rPr lang="en-US" sz="1200" b="0" i="0" u="none" strike="noStrike" kern="1200" baseline="0" dirty="0">
                <a:solidFill>
                  <a:schemeClr val="tx1"/>
                </a:solidFill>
                <a:latin typeface="+mn-lt"/>
                <a:ea typeface="+mn-ea"/>
                <a:cs typeface="+mn-cs"/>
              </a:rPr>
              <a:t>The project proposal will be related to the horizontal priority</a:t>
            </a:r>
            <a:endParaRPr lang="tr-TR" dirty="0"/>
          </a:p>
          <a:p>
            <a:r>
              <a:rPr lang="tr-TR" dirty="0"/>
              <a:t>“Kilit yetkinliklerin kazanılmasında ve geliştirilmesinde bireylerin desteklenmesi”. </a:t>
            </a:r>
            <a:r>
              <a:rPr lang="tr-TR" sz="1200" b="0" i="0" u="none" strike="noStrike" kern="1200" baseline="0" dirty="0" err="1">
                <a:solidFill>
                  <a:schemeClr val="tx1"/>
                </a:solidFill>
                <a:latin typeface="+mn-lt"/>
                <a:ea typeface="+mn-ea"/>
                <a:cs typeface="+mn-cs"/>
              </a:rPr>
              <a:t>Innovative</a:t>
            </a:r>
            <a:r>
              <a:rPr lang="tr-TR"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training programs, education materials, and E-learning platform will improve youth’s professional knowledge, skills, and key competencies to</a:t>
            </a:r>
            <a:r>
              <a:rPr lang="tr-TR"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contribute their adaptation to agri-food business life, especially profitable exportation activities.</a:t>
            </a:r>
            <a:r>
              <a:rPr lang="tr-TR" dirty="0"/>
              <a:t> </a:t>
            </a:r>
          </a:p>
          <a:p>
            <a:pPr marL="171450" indent="-171450">
              <a:buFont typeface="Wingdings" panose="05000000000000000000" pitchFamily="2" charset="2"/>
              <a:buChar char="ü"/>
            </a:pPr>
            <a:r>
              <a:rPr lang="en-US" sz="1200" b="0" i="0" u="none" strike="noStrike" kern="1200" baseline="0" dirty="0">
                <a:solidFill>
                  <a:schemeClr val="tx1"/>
                </a:solidFill>
                <a:latin typeface="+mn-lt"/>
                <a:ea typeface="+mn-ea"/>
                <a:cs typeface="+mn-cs"/>
              </a:rPr>
              <a:t>“Social inclusion” will be another horizontal priority of the program. It is known that promoting access to employment for young people is a way for</a:t>
            </a:r>
          </a:p>
          <a:p>
            <a:r>
              <a:rPr lang="en-US" sz="1200" b="0" i="0" u="none" strike="noStrike" kern="1200" baseline="0" dirty="0">
                <a:solidFill>
                  <a:schemeClr val="tx1"/>
                </a:solidFill>
                <a:latin typeface="+mn-lt"/>
                <a:ea typeface="+mn-ea"/>
                <a:cs typeface="+mn-cs"/>
              </a:rPr>
              <a:t>social inclusion and full participation</a:t>
            </a:r>
            <a:r>
              <a:rPr lang="tr-TR"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The project will remove some social exclusion factors for young people,</a:t>
            </a:r>
            <a:r>
              <a:rPr lang="tr-TR" sz="1200" b="0" i="0" u="none" strike="noStrike" kern="1200" baseline="0" dirty="0">
                <a:solidFill>
                  <a:schemeClr val="tx1"/>
                </a:solidFill>
                <a:latin typeface="+mn-lt"/>
                <a:ea typeface="+mn-ea"/>
                <a:cs typeface="+mn-cs"/>
              </a:rPr>
              <a:t> </a:t>
            </a:r>
            <a:r>
              <a:rPr lang="tr-TR" sz="1200" b="0" i="0" u="none" strike="noStrike" kern="1200" baseline="0" dirty="0" err="1">
                <a:solidFill>
                  <a:schemeClr val="tx1"/>
                </a:solidFill>
                <a:latin typeface="+mn-lt"/>
                <a:ea typeface="+mn-ea"/>
                <a:cs typeface="+mn-cs"/>
              </a:rPr>
              <a:t>especially</a:t>
            </a:r>
            <a:r>
              <a:rPr lang="tr-TR" sz="1200" b="0" i="0" u="none" strike="noStrike" kern="1200" baseline="0" dirty="0">
                <a:solidFill>
                  <a:schemeClr val="tx1"/>
                </a:solidFill>
                <a:latin typeface="+mn-lt"/>
                <a:ea typeface="+mn-ea"/>
                <a:cs typeface="+mn-cs"/>
              </a:rPr>
              <a:t> </a:t>
            </a:r>
            <a:r>
              <a:rPr lang="tr-TR" sz="1200" b="0" i="0" u="none" strike="noStrike" kern="1200" baseline="0" dirty="0" err="1">
                <a:solidFill>
                  <a:schemeClr val="tx1"/>
                </a:solidFill>
                <a:latin typeface="+mn-lt"/>
                <a:ea typeface="+mn-ea"/>
                <a:cs typeface="+mn-cs"/>
              </a:rPr>
              <a:t>from</a:t>
            </a:r>
            <a:r>
              <a:rPr lang="tr-TR" sz="1200" b="0" i="0" u="none" strike="noStrike" kern="1200" baseline="0" dirty="0">
                <a:solidFill>
                  <a:schemeClr val="tx1"/>
                </a:solidFill>
                <a:latin typeface="+mn-lt"/>
                <a:ea typeface="+mn-ea"/>
                <a:cs typeface="+mn-cs"/>
              </a:rPr>
              <a:t> </a:t>
            </a:r>
            <a:r>
              <a:rPr lang="tr-TR" sz="1200" b="0" i="0" u="none" strike="noStrike" kern="1200" baseline="0" dirty="0" err="1">
                <a:solidFill>
                  <a:schemeClr val="tx1"/>
                </a:solidFill>
                <a:latin typeface="+mn-lt"/>
                <a:ea typeface="+mn-ea"/>
                <a:cs typeface="+mn-cs"/>
              </a:rPr>
              <a:t>rural</a:t>
            </a:r>
            <a:r>
              <a:rPr lang="tr-TR" sz="1200" b="0" i="0" u="none" strike="noStrike" kern="1200" baseline="0" dirty="0">
                <a:solidFill>
                  <a:schemeClr val="tx1"/>
                </a:solidFill>
                <a:latin typeface="+mn-lt"/>
                <a:ea typeface="+mn-ea"/>
                <a:cs typeface="+mn-cs"/>
              </a:rPr>
              <a:t> </a:t>
            </a:r>
            <a:r>
              <a:rPr lang="tr-TR" sz="1200" b="0" i="0" u="none" strike="noStrike" kern="1200" baseline="0" dirty="0" err="1">
                <a:solidFill>
                  <a:schemeClr val="tx1"/>
                </a:solidFill>
                <a:latin typeface="+mn-lt"/>
                <a:ea typeface="+mn-ea"/>
                <a:cs typeface="+mn-cs"/>
              </a:rPr>
              <a:t>areas</a:t>
            </a:r>
            <a:r>
              <a:rPr lang="tr-TR" sz="1200" b="0" i="0" u="none" strike="noStrike" kern="1200" baseline="0" dirty="0">
                <a:solidFill>
                  <a:schemeClr val="tx1"/>
                </a:solidFill>
                <a:latin typeface="+mn-lt"/>
                <a:ea typeface="+mn-ea"/>
                <a:cs typeface="+mn-cs"/>
              </a:rPr>
              <a:t>.</a:t>
            </a:r>
            <a:endParaRPr lang="tr-TR" dirty="0"/>
          </a:p>
        </p:txBody>
      </p:sp>
      <p:sp>
        <p:nvSpPr>
          <p:cNvPr id="4" name="Slayt Numarası Yer Tutucusu 3"/>
          <p:cNvSpPr>
            <a:spLocks noGrp="1"/>
          </p:cNvSpPr>
          <p:nvPr>
            <p:ph type="sldNum" sz="quarter" idx="10"/>
          </p:nvPr>
        </p:nvSpPr>
        <p:spPr/>
        <p:txBody>
          <a:bodyPr/>
          <a:lstStyle/>
          <a:p>
            <a:fld id="{A74C2308-498F-472D-8C8C-3F23A6CE7E5B}" type="slidenum">
              <a:rPr lang="tr-TR" smtClean="0"/>
              <a:t>15</a:t>
            </a:fld>
            <a:endParaRPr lang="tr-TR"/>
          </a:p>
        </p:txBody>
      </p:sp>
    </p:spTree>
    <p:extLst>
      <p:ext uri="{BB962C8B-B14F-4D97-AF65-F5344CB8AC3E}">
        <p14:creationId xmlns:p14="http://schemas.microsoft.com/office/powerpoint/2010/main" val="1027688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err="1">
                <a:solidFill>
                  <a:schemeClr val="tx1"/>
                </a:solidFill>
                <a:effectLst/>
                <a:latin typeface="+mn-lt"/>
                <a:ea typeface="+mn-ea"/>
                <a:cs typeface="+mn-cs"/>
              </a:rPr>
              <a:t>The</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transnational</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structure</a:t>
            </a:r>
            <a:r>
              <a:rPr lang="tr-TR" sz="1200" kern="1200" dirty="0">
                <a:solidFill>
                  <a:schemeClr val="tx1"/>
                </a:solidFill>
                <a:effectLst/>
                <a:latin typeface="+mn-lt"/>
                <a:ea typeface="+mn-ea"/>
                <a:cs typeface="+mn-cs"/>
              </a:rPr>
              <a:t> of </a:t>
            </a:r>
            <a:r>
              <a:rPr lang="tr-TR" sz="1200" kern="1200" dirty="0" err="1">
                <a:solidFill>
                  <a:schemeClr val="tx1"/>
                </a:solidFill>
                <a:effectLst/>
                <a:latin typeface="+mn-lt"/>
                <a:ea typeface="+mn-ea"/>
                <a:cs typeface="+mn-cs"/>
              </a:rPr>
              <a:t>the</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project</a:t>
            </a:r>
            <a:r>
              <a:rPr lang="tr-TR" sz="1200" kern="1200" dirty="0">
                <a:solidFill>
                  <a:schemeClr val="tx1"/>
                </a:solidFill>
                <a:effectLst/>
                <a:latin typeface="+mn-lt"/>
                <a:ea typeface="+mn-ea"/>
                <a:cs typeface="+mn-cs"/>
              </a:rPr>
              <a:t> is </a:t>
            </a:r>
            <a:r>
              <a:rPr lang="tr-TR" sz="1200" kern="1200" dirty="0" err="1">
                <a:solidFill>
                  <a:schemeClr val="tx1"/>
                </a:solidFill>
                <a:effectLst/>
                <a:latin typeface="+mn-lt"/>
                <a:ea typeface="+mn-ea"/>
                <a:cs typeface="+mn-cs"/>
              </a:rPr>
              <a:t>related</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to</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the</a:t>
            </a:r>
            <a:r>
              <a:rPr lang="tr-TR" sz="1200" kern="1200" dirty="0">
                <a:solidFill>
                  <a:schemeClr val="tx1"/>
                </a:solidFill>
                <a:effectLst/>
                <a:latin typeface="+mn-lt"/>
                <a:ea typeface="+mn-ea"/>
                <a:cs typeface="+mn-cs"/>
              </a:rPr>
              <a:t> idea </a:t>
            </a:r>
            <a:r>
              <a:rPr lang="tr-TR" sz="1200" kern="1200" dirty="0" err="1">
                <a:solidFill>
                  <a:schemeClr val="tx1"/>
                </a:solidFill>
                <a:effectLst/>
                <a:latin typeface="+mn-lt"/>
                <a:ea typeface="+mn-ea"/>
                <a:cs typeface="+mn-cs"/>
              </a:rPr>
              <a:t>that</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enhancing</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the</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professional</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skills</a:t>
            </a:r>
            <a:r>
              <a:rPr lang="tr-TR" sz="1200" kern="1200" dirty="0">
                <a:solidFill>
                  <a:schemeClr val="tx1"/>
                </a:solidFill>
                <a:effectLst/>
                <a:latin typeface="+mn-lt"/>
                <a:ea typeface="+mn-ea"/>
                <a:cs typeface="+mn-cs"/>
              </a:rPr>
              <a:t> of </a:t>
            </a:r>
            <a:r>
              <a:rPr lang="tr-TR" sz="1200" kern="1200" dirty="0" err="1">
                <a:solidFill>
                  <a:schemeClr val="tx1"/>
                </a:solidFill>
                <a:effectLst/>
                <a:latin typeface="+mn-lt"/>
                <a:ea typeface="+mn-ea"/>
                <a:cs typeface="+mn-cs"/>
              </a:rPr>
              <a:t>youth</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by</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considering</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labour</a:t>
            </a:r>
            <a:r>
              <a:rPr lang="tr-TR" sz="1200" kern="1200" dirty="0">
                <a:solidFill>
                  <a:schemeClr val="tx1"/>
                </a:solidFill>
                <a:effectLst/>
                <a:latin typeface="+mn-lt"/>
                <a:ea typeface="+mn-ea"/>
                <a:cs typeface="+mn-cs"/>
              </a:rPr>
              <a:t> market </a:t>
            </a:r>
            <a:r>
              <a:rPr lang="tr-TR" sz="1200" kern="1200" dirty="0" err="1">
                <a:solidFill>
                  <a:schemeClr val="tx1"/>
                </a:solidFill>
                <a:effectLst/>
                <a:latin typeface="+mn-lt"/>
                <a:ea typeface="+mn-ea"/>
                <a:cs typeface="+mn-cs"/>
              </a:rPr>
              <a:t>needs</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will</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increase</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their</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chances</a:t>
            </a:r>
            <a:r>
              <a:rPr lang="tr-TR" sz="1200" kern="1200" dirty="0">
                <a:solidFill>
                  <a:schemeClr val="tx1"/>
                </a:solidFill>
                <a:effectLst/>
                <a:latin typeface="+mn-lt"/>
                <a:ea typeface="+mn-ea"/>
                <a:cs typeface="+mn-cs"/>
              </a:rPr>
              <a:t> of </a:t>
            </a:r>
            <a:r>
              <a:rPr lang="tr-TR" sz="1200" kern="1200" dirty="0" err="1">
                <a:solidFill>
                  <a:schemeClr val="tx1"/>
                </a:solidFill>
                <a:effectLst/>
                <a:latin typeface="+mn-lt"/>
                <a:ea typeface="+mn-ea"/>
                <a:cs typeface="+mn-cs"/>
              </a:rPr>
              <a:t>getting</a:t>
            </a:r>
            <a:r>
              <a:rPr lang="tr-TR" sz="1200" kern="1200" dirty="0">
                <a:solidFill>
                  <a:schemeClr val="tx1"/>
                </a:solidFill>
                <a:effectLst/>
                <a:latin typeface="+mn-lt"/>
                <a:ea typeface="+mn-ea"/>
                <a:cs typeface="+mn-cs"/>
              </a:rPr>
              <a:t> a </a:t>
            </a:r>
            <a:r>
              <a:rPr lang="tr-TR" sz="1200" kern="1200" dirty="0" err="1">
                <a:solidFill>
                  <a:schemeClr val="tx1"/>
                </a:solidFill>
                <a:effectLst/>
                <a:latin typeface="+mn-lt"/>
                <a:ea typeface="+mn-ea"/>
                <a:cs typeface="+mn-cs"/>
              </a:rPr>
              <a:t>job</a:t>
            </a:r>
            <a:r>
              <a:rPr lang="tr-TR" sz="1200" kern="1200" dirty="0">
                <a:solidFill>
                  <a:schemeClr val="tx1"/>
                </a:solidFill>
                <a:effectLst/>
                <a:latin typeface="+mn-lt"/>
                <a:ea typeface="+mn-ea"/>
                <a:cs typeface="+mn-cs"/>
              </a:rPr>
              <a:t> in </a:t>
            </a:r>
            <a:r>
              <a:rPr lang="tr-TR" sz="1200" kern="1200" dirty="0" err="1">
                <a:solidFill>
                  <a:schemeClr val="tx1"/>
                </a:solidFill>
                <a:effectLst/>
                <a:latin typeface="+mn-lt"/>
                <a:ea typeface="+mn-ea"/>
                <a:cs typeface="+mn-cs"/>
              </a:rPr>
              <a:t>European</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countries</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and</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having</a:t>
            </a:r>
            <a:r>
              <a:rPr lang="tr-TR" sz="1200" kern="1200" dirty="0">
                <a:solidFill>
                  <a:schemeClr val="tx1"/>
                </a:solidFill>
                <a:effectLst/>
                <a:latin typeface="+mn-lt"/>
                <a:ea typeface="+mn-ea"/>
                <a:cs typeface="+mn-cs"/>
              </a:rPr>
              <a:t> an </a:t>
            </a:r>
            <a:r>
              <a:rPr lang="tr-TR" sz="1200" kern="1200" dirty="0" err="1">
                <a:solidFill>
                  <a:schemeClr val="tx1"/>
                </a:solidFill>
                <a:effectLst/>
                <a:latin typeface="+mn-lt"/>
                <a:ea typeface="+mn-ea"/>
                <a:cs typeface="+mn-cs"/>
              </a:rPr>
              <a:t>active</a:t>
            </a:r>
            <a:r>
              <a:rPr lang="tr-TR" sz="1200" kern="1200" dirty="0">
                <a:solidFill>
                  <a:schemeClr val="tx1"/>
                </a:solidFill>
                <a:effectLst/>
                <a:latin typeface="+mn-lt"/>
                <a:ea typeface="+mn-ea"/>
                <a:cs typeface="+mn-cs"/>
              </a:rPr>
              <a:t> role in </a:t>
            </a:r>
            <a:r>
              <a:rPr lang="tr-TR" sz="1200" kern="1200" dirty="0" err="1">
                <a:solidFill>
                  <a:schemeClr val="tx1"/>
                </a:solidFill>
                <a:effectLst/>
                <a:latin typeface="+mn-lt"/>
                <a:ea typeface="+mn-ea"/>
                <a:cs typeface="+mn-cs"/>
              </a:rPr>
              <a:t>society</a:t>
            </a:r>
            <a:r>
              <a:rPr lang="tr-TR" sz="1200" kern="1200" dirty="0">
                <a:solidFill>
                  <a:schemeClr val="tx1"/>
                </a:solidFill>
                <a:effectLst/>
                <a:latin typeface="+mn-lt"/>
                <a:ea typeface="+mn-ea"/>
                <a:cs typeface="+mn-cs"/>
              </a:rPr>
              <a:t>. Project </a:t>
            </a:r>
            <a:r>
              <a:rPr lang="tr-TR" sz="1200" kern="1200" dirty="0" err="1">
                <a:solidFill>
                  <a:schemeClr val="tx1"/>
                </a:solidFill>
                <a:effectLst/>
                <a:latin typeface="+mn-lt"/>
                <a:ea typeface="+mn-ea"/>
                <a:cs typeface="+mn-cs"/>
              </a:rPr>
              <a:t>partners</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will</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share</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their</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various</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experiences</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and</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technical</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knowledge</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during</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developing</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useful</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intellectual</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outputs</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and</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performing</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informative</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multiplier</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events</a:t>
            </a:r>
            <a:r>
              <a:rPr lang="tr-TR" sz="1200" kern="1200" dirty="0">
                <a:solidFill>
                  <a:schemeClr val="tx1"/>
                </a:solidFill>
                <a:effectLst/>
                <a:latin typeface="+mn-lt"/>
                <a:ea typeface="+mn-ea"/>
                <a:cs typeface="+mn-cs"/>
              </a:rPr>
              <a:t>.</a:t>
            </a:r>
          </a:p>
        </p:txBody>
      </p:sp>
      <p:sp>
        <p:nvSpPr>
          <p:cNvPr id="4" name="Slayt Numarası Yer Tutucusu 3"/>
          <p:cNvSpPr>
            <a:spLocks noGrp="1"/>
          </p:cNvSpPr>
          <p:nvPr>
            <p:ph type="sldNum" sz="quarter" idx="10"/>
          </p:nvPr>
        </p:nvSpPr>
        <p:spPr/>
        <p:txBody>
          <a:bodyPr/>
          <a:lstStyle/>
          <a:p>
            <a:fld id="{A74C2308-498F-472D-8C8C-3F23A6CE7E5B}" type="slidenum">
              <a:rPr lang="tr-TR" smtClean="0"/>
              <a:t>16</a:t>
            </a:fld>
            <a:endParaRPr lang="tr-TR"/>
          </a:p>
        </p:txBody>
      </p:sp>
    </p:spTree>
    <p:extLst>
      <p:ext uri="{BB962C8B-B14F-4D97-AF65-F5344CB8AC3E}">
        <p14:creationId xmlns:p14="http://schemas.microsoft.com/office/powerpoint/2010/main" val="2741440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err="1">
                <a:solidFill>
                  <a:schemeClr val="tx1"/>
                </a:solidFill>
                <a:effectLst/>
                <a:latin typeface="+mn-lt"/>
                <a:ea typeface="+mn-ea"/>
                <a:cs typeface="+mn-cs"/>
              </a:rPr>
              <a:t>The</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transnational</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structure</a:t>
            </a:r>
            <a:r>
              <a:rPr lang="tr-TR" sz="1200" kern="1200" dirty="0">
                <a:solidFill>
                  <a:schemeClr val="tx1"/>
                </a:solidFill>
                <a:effectLst/>
                <a:latin typeface="+mn-lt"/>
                <a:ea typeface="+mn-ea"/>
                <a:cs typeface="+mn-cs"/>
              </a:rPr>
              <a:t> of </a:t>
            </a:r>
            <a:r>
              <a:rPr lang="tr-TR" sz="1200" kern="1200" dirty="0" err="1">
                <a:solidFill>
                  <a:schemeClr val="tx1"/>
                </a:solidFill>
                <a:effectLst/>
                <a:latin typeface="+mn-lt"/>
                <a:ea typeface="+mn-ea"/>
                <a:cs typeface="+mn-cs"/>
              </a:rPr>
              <a:t>the</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project</a:t>
            </a:r>
            <a:r>
              <a:rPr lang="tr-TR" sz="1200" kern="1200" dirty="0">
                <a:solidFill>
                  <a:schemeClr val="tx1"/>
                </a:solidFill>
                <a:effectLst/>
                <a:latin typeface="+mn-lt"/>
                <a:ea typeface="+mn-ea"/>
                <a:cs typeface="+mn-cs"/>
              </a:rPr>
              <a:t> is </a:t>
            </a:r>
            <a:r>
              <a:rPr lang="tr-TR" sz="1200" kern="1200" dirty="0" err="1">
                <a:solidFill>
                  <a:schemeClr val="tx1"/>
                </a:solidFill>
                <a:effectLst/>
                <a:latin typeface="+mn-lt"/>
                <a:ea typeface="+mn-ea"/>
                <a:cs typeface="+mn-cs"/>
              </a:rPr>
              <a:t>related</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to</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the</a:t>
            </a:r>
            <a:r>
              <a:rPr lang="tr-TR" sz="1200" kern="1200" dirty="0">
                <a:solidFill>
                  <a:schemeClr val="tx1"/>
                </a:solidFill>
                <a:effectLst/>
                <a:latin typeface="+mn-lt"/>
                <a:ea typeface="+mn-ea"/>
                <a:cs typeface="+mn-cs"/>
              </a:rPr>
              <a:t> idea </a:t>
            </a:r>
            <a:r>
              <a:rPr lang="tr-TR" sz="1200" kern="1200" dirty="0" err="1">
                <a:solidFill>
                  <a:schemeClr val="tx1"/>
                </a:solidFill>
                <a:effectLst/>
                <a:latin typeface="+mn-lt"/>
                <a:ea typeface="+mn-ea"/>
                <a:cs typeface="+mn-cs"/>
              </a:rPr>
              <a:t>that</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enhancing</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the</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professional</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skills</a:t>
            </a:r>
            <a:r>
              <a:rPr lang="tr-TR" sz="1200" kern="1200" dirty="0">
                <a:solidFill>
                  <a:schemeClr val="tx1"/>
                </a:solidFill>
                <a:effectLst/>
                <a:latin typeface="+mn-lt"/>
                <a:ea typeface="+mn-ea"/>
                <a:cs typeface="+mn-cs"/>
              </a:rPr>
              <a:t> of </a:t>
            </a:r>
            <a:r>
              <a:rPr lang="tr-TR" sz="1200" kern="1200" dirty="0" err="1">
                <a:solidFill>
                  <a:schemeClr val="tx1"/>
                </a:solidFill>
                <a:effectLst/>
                <a:latin typeface="+mn-lt"/>
                <a:ea typeface="+mn-ea"/>
                <a:cs typeface="+mn-cs"/>
              </a:rPr>
              <a:t>youth</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by</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considering</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labour</a:t>
            </a:r>
            <a:r>
              <a:rPr lang="tr-TR" sz="1200" kern="1200" dirty="0">
                <a:solidFill>
                  <a:schemeClr val="tx1"/>
                </a:solidFill>
                <a:effectLst/>
                <a:latin typeface="+mn-lt"/>
                <a:ea typeface="+mn-ea"/>
                <a:cs typeface="+mn-cs"/>
              </a:rPr>
              <a:t> market </a:t>
            </a:r>
            <a:r>
              <a:rPr lang="tr-TR" sz="1200" kern="1200" dirty="0" err="1">
                <a:solidFill>
                  <a:schemeClr val="tx1"/>
                </a:solidFill>
                <a:effectLst/>
                <a:latin typeface="+mn-lt"/>
                <a:ea typeface="+mn-ea"/>
                <a:cs typeface="+mn-cs"/>
              </a:rPr>
              <a:t>needs</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will</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increase</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their</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chances</a:t>
            </a:r>
            <a:r>
              <a:rPr lang="tr-TR" sz="1200" kern="1200" dirty="0">
                <a:solidFill>
                  <a:schemeClr val="tx1"/>
                </a:solidFill>
                <a:effectLst/>
                <a:latin typeface="+mn-lt"/>
                <a:ea typeface="+mn-ea"/>
                <a:cs typeface="+mn-cs"/>
              </a:rPr>
              <a:t> of </a:t>
            </a:r>
            <a:r>
              <a:rPr lang="tr-TR" sz="1200" kern="1200" dirty="0" err="1">
                <a:solidFill>
                  <a:schemeClr val="tx1"/>
                </a:solidFill>
                <a:effectLst/>
                <a:latin typeface="+mn-lt"/>
                <a:ea typeface="+mn-ea"/>
                <a:cs typeface="+mn-cs"/>
              </a:rPr>
              <a:t>getting</a:t>
            </a:r>
            <a:r>
              <a:rPr lang="tr-TR" sz="1200" kern="1200" dirty="0">
                <a:solidFill>
                  <a:schemeClr val="tx1"/>
                </a:solidFill>
                <a:effectLst/>
                <a:latin typeface="+mn-lt"/>
                <a:ea typeface="+mn-ea"/>
                <a:cs typeface="+mn-cs"/>
              </a:rPr>
              <a:t> a </a:t>
            </a:r>
            <a:r>
              <a:rPr lang="tr-TR" sz="1200" kern="1200" dirty="0" err="1">
                <a:solidFill>
                  <a:schemeClr val="tx1"/>
                </a:solidFill>
                <a:effectLst/>
                <a:latin typeface="+mn-lt"/>
                <a:ea typeface="+mn-ea"/>
                <a:cs typeface="+mn-cs"/>
              </a:rPr>
              <a:t>job</a:t>
            </a:r>
            <a:r>
              <a:rPr lang="tr-TR" sz="1200" kern="1200" dirty="0">
                <a:solidFill>
                  <a:schemeClr val="tx1"/>
                </a:solidFill>
                <a:effectLst/>
                <a:latin typeface="+mn-lt"/>
                <a:ea typeface="+mn-ea"/>
                <a:cs typeface="+mn-cs"/>
              </a:rPr>
              <a:t> in </a:t>
            </a:r>
            <a:r>
              <a:rPr lang="tr-TR" sz="1200" kern="1200" dirty="0" err="1">
                <a:solidFill>
                  <a:schemeClr val="tx1"/>
                </a:solidFill>
                <a:effectLst/>
                <a:latin typeface="+mn-lt"/>
                <a:ea typeface="+mn-ea"/>
                <a:cs typeface="+mn-cs"/>
              </a:rPr>
              <a:t>European</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countries</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and</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having</a:t>
            </a:r>
            <a:r>
              <a:rPr lang="tr-TR" sz="1200" kern="1200" dirty="0">
                <a:solidFill>
                  <a:schemeClr val="tx1"/>
                </a:solidFill>
                <a:effectLst/>
                <a:latin typeface="+mn-lt"/>
                <a:ea typeface="+mn-ea"/>
                <a:cs typeface="+mn-cs"/>
              </a:rPr>
              <a:t> an </a:t>
            </a:r>
            <a:r>
              <a:rPr lang="tr-TR" sz="1200" kern="1200" dirty="0" err="1">
                <a:solidFill>
                  <a:schemeClr val="tx1"/>
                </a:solidFill>
                <a:effectLst/>
                <a:latin typeface="+mn-lt"/>
                <a:ea typeface="+mn-ea"/>
                <a:cs typeface="+mn-cs"/>
              </a:rPr>
              <a:t>active</a:t>
            </a:r>
            <a:r>
              <a:rPr lang="tr-TR" sz="1200" kern="1200" dirty="0">
                <a:solidFill>
                  <a:schemeClr val="tx1"/>
                </a:solidFill>
                <a:effectLst/>
                <a:latin typeface="+mn-lt"/>
                <a:ea typeface="+mn-ea"/>
                <a:cs typeface="+mn-cs"/>
              </a:rPr>
              <a:t> role in </a:t>
            </a:r>
            <a:r>
              <a:rPr lang="tr-TR" sz="1200" kern="1200" dirty="0" err="1">
                <a:solidFill>
                  <a:schemeClr val="tx1"/>
                </a:solidFill>
                <a:effectLst/>
                <a:latin typeface="+mn-lt"/>
                <a:ea typeface="+mn-ea"/>
                <a:cs typeface="+mn-cs"/>
              </a:rPr>
              <a:t>society</a:t>
            </a:r>
            <a:r>
              <a:rPr lang="tr-TR" sz="1200" kern="1200" dirty="0">
                <a:solidFill>
                  <a:schemeClr val="tx1"/>
                </a:solidFill>
                <a:effectLst/>
                <a:latin typeface="+mn-lt"/>
                <a:ea typeface="+mn-ea"/>
                <a:cs typeface="+mn-cs"/>
              </a:rPr>
              <a:t>. Project </a:t>
            </a:r>
            <a:r>
              <a:rPr lang="tr-TR" sz="1200" kern="1200" dirty="0" err="1">
                <a:solidFill>
                  <a:schemeClr val="tx1"/>
                </a:solidFill>
                <a:effectLst/>
                <a:latin typeface="+mn-lt"/>
                <a:ea typeface="+mn-ea"/>
                <a:cs typeface="+mn-cs"/>
              </a:rPr>
              <a:t>partners</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will</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share</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their</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various</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experiences</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and</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technical</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knowledge</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during</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developing</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useful</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intellectual</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outputs</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and</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performing</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informative</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multiplier</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events</a:t>
            </a:r>
            <a:r>
              <a:rPr lang="tr-TR" sz="1200" kern="1200" dirty="0">
                <a:solidFill>
                  <a:schemeClr val="tx1"/>
                </a:solidFill>
                <a:effectLst/>
                <a:latin typeface="+mn-lt"/>
                <a:ea typeface="+mn-ea"/>
                <a:cs typeface="+mn-cs"/>
              </a:rPr>
              <a:t>.</a:t>
            </a:r>
          </a:p>
        </p:txBody>
      </p:sp>
      <p:sp>
        <p:nvSpPr>
          <p:cNvPr id="4" name="Slayt Numarası Yer Tutucusu 3"/>
          <p:cNvSpPr>
            <a:spLocks noGrp="1"/>
          </p:cNvSpPr>
          <p:nvPr>
            <p:ph type="sldNum" sz="quarter" idx="10"/>
          </p:nvPr>
        </p:nvSpPr>
        <p:spPr/>
        <p:txBody>
          <a:bodyPr/>
          <a:lstStyle/>
          <a:p>
            <a:fld id="{A74C2308-498F-472D-8C8C-3F23A6CE7E5B}" type="slidenum">
              <a:rPr lang="tr-TR" smtClean="0"/>
              <a:t>17</a:t>
            </a:fld>
            <a:endParaRPr lang="tr-TR"/>
          </a:p>
        </p:txBody>
      </p:sp>
    </p:spTree>
    <p:extLst>
      <p:ext uri="{BB962C8B-B14F-4D97-AF65-F5344CB8AC3E}">
        <p14:creationId xmlns:p14="http://schemas.microsoft.com/office/powerpoint/2010/main" val="3029205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tr-TR"/>
              <a:t>Asıl başlık stilini düzenlemek için tıklayın</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C34A6F73-4985-4F8A-8681-5FBCE6A21CCC}" type="datetimeFigureOut">
              <a:rPr lang="tr-TR" smtClean="0"/>
              <a:t>4.05.2020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9281CBE-C572-436D-AC71-C905895581A6}" type="slidenum">
              <a:rPr lang="tr-TR" smtClean="0"/>
              <a:t>‹Nº›</a:t>
            </a:fld>
            <a:endParaRPr lang="tr-TR"/>
          </a:p>
        </p:txBody>
      </p:sp>
    </p:spTree>
    <p:extLst>
      <p:ext uri="{BB962C8B-B14F-4D97-AF65-F5344CB8AC3E}">
        <p14:creationId xmlns:p14="http://schemas.microsoft.com/office/powerpoint/2010/main" val="534418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34A6F73-4985-4F8A-8681-5FBCE6A21CCC}" type="datetimeFigureOut">
              <a:rPr lang="tr-TR" smtClean="0"/>
              <a:t>4.05.2020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9281CBE-C572-436D-AC71-C905895581A6}" type="slidenum">
              <a:rPr lang="tr-TR" smtClean="0"/>
              <a:t>‹Nº›</a:t>
            </a:fld>
            <a:endParaRPr lang="tr-TR"/>
          </a:p>
        </p:txBody>
      </p:sp>
    </p:spTree>
    <p:extLst>
      <p:ext uri="{BB962C8B-B14F-4D97-AF65-F5344CB8AC3E}">
        <p14:creationId xmlns:p14="http://schemas.microsoft.com/office/powerpoint/2010/main" val="3461546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34A6F73-4985-4F8A-8681-5FBCE6A21CCC}" type="datetimeFigureOut">
              <a:rPr lang="tr-TR" smtClean="0"/>
              <a:t>4.05.2020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9281CBE-C572-436D-AC71-C905895581A6}" type="slidenum">
              <a:rPr lang="tr-TR" smtClean="0"/>
              <a:t>‹Nº›</a:t>
            </a:fld>
            <a:endParaRPr lang="tr-TR"/>
          </a:p>
        </p:txBody>
      </p:sp>
    </p:spTree>
    <p:extLst>
      <p:ext uri="{BB962C8B-B14F-4D97-AF65-F5344CB8AC3E}">
        <p14:creationId xmlns:p14="http://schemas.microsoft.com/office/powerpoint/2010/main" val="1117053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34A6F73-4985-4F8A-8681-5FBCE6A21CCC}" type="datetimeFigureOut">
              <a:rPr lang="tr-TR" smtClean="0"/>
              <a:t>4.05.2020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9281CBE-C572-436D-AC71-C905895581A6}" type="slidenum">
              <a:rPr lang="tr-TR" smtClean="0"/>
              <a:t>‹Nº›</a:t>
            </a:fld>
            <a:endParaRPr lang="tr-TR"/>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68496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34A6F73-4985-4F8A-8681-5FBCE6A21CCC}" type="datetimeFigureOut">
              <a:rPr lang="tr-TR" smtClean="0"/>
              <a:t>4.05.2020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9281CBE-C572-436D-AC71-C905895581A6}" type="slidenum">
              <a:rPr lang="tr-TR" smtClean="0"/>
              <a:t>‹Nº›</a:t>
            </a:fld>
            <a:endParaRPr lang="tr-TR"/>
          </a:p>
        </p:txBody>
      </p:sp>
    </p:spTree>
    <p:extLst>
      <p:ext uri="{BB962C8B-B14F-4D97-AF65-F5344CB8AC3E}">
        <p14:creationId xmlns:p14="http://schemas.microsoft.com/office/powerpoint/2010/main" val="4218219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C34A6F73-4985-4F8A-8681-5FBCE6A21CCC}" type="datetimeFigureOut">
              <a:rPr lang="tr-TR" smtClean="0"/>
              <a:t>4.05.2020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9281CBE-C572-436D-AC71-C905895581A6}" type="slidenum">
              <a:rPr lang="tr-TR" smtClean="0"/>
              <a:t>‹Nº›</a:t>
            </a:fld>
            <a:endParaRPr lang="tr-TR"/>
          </a:p>
        </p:txBody>
      </p:sp>
    </p:spTree>
    <p:extLst>
      <p:ext uri="{BB962C8B-B14F-4D97-AF65-F5344CB8AC3E}">
        <p14:creationId xmlns:p14="http://schemas.microsoft.com/office/powerpoint/2010/main" val="3295535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C34A6F73-4985-4F8A-8681-5FBCE6A21CCC}" type="datetimeFigureOut">
              <a:rPr lang="tr-TR" smtClean="0"/>
              <a:t>4.05.2020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9281CBE-C572-436D-AC71-C905895581A6}" type="slidenum">
              <a:rPr lang="tr-TR" smtClean="0"/>
              <a:t>‹Nº›</a:t>
            </a:fld>
            <a:endParaRPr lang="tr-TR"/>
          </a:p>
        </p:txBody>
      </p:sp>
    </p:spTree>
    <p:extLst>
      <p:ext uri="{BB962C8B-B14F-4D97-AF65-F5344CB8AC3E}">
        <p14:creationId xmlns:p14="http://schemas.microsoft.com/office/powerpoint/2010/main" val="4254732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34A6F73-4985-4F8A-8681-5FBCE6A21CCC}" type="datetimeFigureOut">
              <a:rPr lang="tr-TR" smtClean="0"/>
              <a:t>4.05.2020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9281CBE-C572-436D-AC71-C905895581A6}" type="slidenum">
              <a:rPr lang="tr-TR" smtClean="0"/>
              <a:t>‹Nº›</a:t>
            </a:fld>
            <a:endParaRPr lang="tr-TR"/>
          </a:p>
        </p:txBody>
      </p:sp>
    </p:spTree>
    <p:extLst>
      <p:ext uri="{BB962C8B-B14F-4D97-AF65-F5344CB8AC3E}">
        <p14:creationId xmlns:p14="http://schemas.microsoft.com/office/powerpoint/2010/main" val="1923662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tr-TR"/>
              <a:t>Asıl başlık stilini düzenlemek için tıklayın</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34A6F73-4985-4F8A-8681-5FBCE6A21CCC}" type="datetimeFigureOut">
              <a:rPr lang="tr-TR" smtClean="0"/>
              <a:t>4.05.2020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9281CBE-C572-436D-AC71-C905895581A6}" type="slidenum">
              <a:rPr lang="tr-TR" smtClean="0"/>
              <a:t>‹Nº›</a:t>
            </a:fld>
            <a:endParaRPr lang="tr-TR"/>
          </a:p>
        </p:txBody>
      </p:sp>
    </p:spTree>
    <p:extLst>
      <p:ext uri="{BB962C8B-B14F-4D97-AF65-F5344CB8AC3E}">
        <p14:creationId xmlns:p14="http://schemas.microsoft.com/office/powerpoint/2010/main" val="1560481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34A6F73-4985-4F8A-8681-5FBCE6A21CCC}" type="datetimeFigureOut">
              <a:rPr lang="tr-TR" smtClean="0"/>
              <a:t>4.05.2020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9281CBE-C572-436D-AC71-C905895581A6}" type="slidenum">
              <a:rPr lang="tr-TR" smtClean="0"/>
              <a:t>‹Nº›</a:t>
            </a:fld>
            <a:endParaRPr lang="tr-TR"/>
          </a:p>
        </p:txBody>
      </p:sp>
    </p:spTree>
    <p:extLst>
      <p:ext uri="{BB962C8B-B14F-4D97-AF65-F5344CB8AC3E}">
        <p14:creationId xmlns:p14="http://schemas.microsoft.com/office/powerpoint/2010/main" val="3838902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34A6F73-4985-4F8A-8681-5FBCE6A21CCC}" type="datetimeFigureOut">
              <a:rPr lang="tr-TR" smtClean="0"/>
              <a:t>4.05.2020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9281CBE-C572-436D-AC71-C905895581A6}" type="slidenum">
              <a:rPr lang="tr-TR" smtClean="0"/>
              <a:t>‹Nº›</a:t>
            </a:fld>
            <a:endParaRPr lang="tr-TR"/>
          </a:p>
        </p:txBody>
      </p:sp>
    </p:spTree>
    <p:extLst>
      <p:ext uri="{BB962C8B-B14F-4D97-AF65-F5344CB8AC3E}">
        <p14:creationId xmlns:p14="http://schemas.microsoft.com/office/powerpoint/2010/main" val="3526290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C34A6F73-4985-4F8A-8681-5FBCE6A21CCC}" type="datetimeFigureOut">
              <a:rPr lang="tr-TR" smtClean="0"/>
              <a:t>4.05.2020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9281CBE-C572-436D-AC71-C905895581A6}" type="slidenum">
              <a:rPr lang="tr-TR" smtClean="0"/>
              <a:t>‹Nº›</a:t>
            </a:fld>
            <a:endParaRPr lang="tr-TR"/>
          </a:p>
        </p:txBody>
      </p:sp>
    </p:spTree>
    <p:extLst>
      <p:ext uri="{BB962C8B-B14F-4D97-AF65-F5344CB8AC3E}">
        <p14:creationId xmlns:p14="http://schemas.microsoft.com/office/powerpoint/2010/main" val="1996918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tr-TR"/>
              <a:t>Asıl başlık stilini düzenlemek için tıklayın</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C34A6F73-4985-4F8A-8681-5FBCE6A21CCC}" type="datetimeFigureOut">
              <a:rPr lang="tr-TR" smtClean="0"/>
              <a:t>4.05.2020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9281CBE-C572-436D-AC71-C905895581A6}" type="slidenum">
              <a:rPr lang="tr-TR" smtClean="0"/>
              <a:t>‹Nº›</a:t>
            </a:fld>
            <a:endParaRPr lang="tr-TR"/>
          </a:p>
        </p:txBody>
      </p:sp>
    </p:spTree>
    <p:extLst>
      <p:ext uri="{BB962C8B-B14F-4D97-AF65-F5344CB8AC3E}">
        <p14:creationId xmlns:p14="http://schemas.microsoft.com/office/powerpoint/2010/main" val="2862619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Content Placeholder 3"/>
          <p:cNvSpPr>
            <a:spLocks noGrp="1"/>
          </p:cNvSpPr>
          <p:nvPr>
            <p:ph sz="quarter" idx="13"/>
          </p:nvPr>
        </p:nvSpPr>
        <p:spPr>
          <a:xfrm>
            <a:off x="685331" y="3051013"/>
            <a:ext cx="3829520" cy="274018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3" name="Content Placeholder 5"/>
          <p:cNvSpPr>
            <a:spLocks noGrp="1"/>
          </p:cNvSpPr>
          <p:nvPr>
            <p:ph sz="quarter" idx="14"/>
          </p:nvPr>
        </p:nvSpPr>
        <p:spPr>
          <a:xfrm>
            <a:off x="4629150" y="3051013"/>
            <a:ext cx="3829051" cy="274018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C34A6F73-4985-4F8A-8681-5FBCE6A21CCC}" type="datetimeFigureOut">
              <a:rPr lang="tr-TR" smtClean="0"/>
              <a:t>4.05.2020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9281CBE-C572-436D-AC71-C905895581A6}" type="slidenum">
              <a:rPr lang="tr-TR" smtClean="0"/>
              <a:t>‹Nº›</a:t>
            </a:fld>
            <a:endParaRPr lang="tr-TR"/>
          </a:p>
        </p:txBody>
      </p:sp>
    </p:spTree>
    <p:extLst>
      <p:ext uri="{BB962C8B-B14F-4D97-AF65-F5344CB8AC3E}">
        <p14:creationId xmlns:p14="http://schemas.microsoft.com/office/powerpoint/2010/main" val="1220357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C34A6F73-4985-4F8A-8681-5FBCE6A21CCC}" type="datetimeFigureOut">
              <a:rPr lang="tr-TR" smtClean="0"/>
              <a:t>4.05.2020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9281CBE-C572-436D-AC71-C905895581A6}" type="slidenum">
              <a:rPr lang="tr-TR" smtClean="0"/>
              <a:t>‹Nº›</a:t>
            </a:fld>
            <a:endParaRPr lang="tr-TR"/>
          </a:p>
        </p:txBody>
      </p:sp>
    </p:spTree>
    <p:extLst>
      <p:ext uri="{BB962C8B-B14F-4D97-AF65-F5344CB8AC3E}">
        <p14:creationId xmlns:p14="http://schemas.microsoft.com/office/powerpoint/2010/main" val="328570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C34A6F73-4985-4F8A-8681-5FBCE6A21CCC}" type="datetimeFigureOut">
              <a:rPr lang="tr-TR" smtClean="0"/>
              <a:t>4.05.2020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9281CBE-C572-436D-AC71-C905895581A6}" type="slidenum">
              <a:rPr lang="tr-TR" smtClean="0"/>
              <a:t>‹Nº›</a:t>
            </a:fld>
            <a:endParaRPr lang="tr-TR"/>
          </a:p>
        </p:txBody>
      </p:sp>
    </p:spTree>
    <p:extLst>
      <p:ext uri="{BB962C8B-B14F-4D97-AF65-F5344CB8AC3E}">
        <p14:creationId xmlns:p14="http://schemas.microsoft.com/office/powerpoint/2010/main" val="665502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tr-TR"/>
              <a:t>Asıl başlık stilini düzenlemek için tıklayın</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34A6F73-4985-4F8A-8681-5FBCE6A21CCC}" type="datetimeFigureOut">
              <a:rPr lang="tr-TR" smtClean="0"/>
              <a:t>4.05.2020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9281CBE-C572-436D-AC71-C905895581A6}" type="slidenum">
              <a:rPr lang="tr-TR" smtClean="0"/>
              <a:t>‹Nº›</a:t>
            </a:fld>
            <a:endParaRPr lang="tr-TR"/>
          </a:p>
        </p:txBody>
      </p:sp>
    </p:spTree>
    <p:extLst>
      <p:ext uri="{BB962C8B-B14F-4D97-AF65-F5344CB8AC3E}">
        <p14:creationId xmlns:p14="http://schemas.microsoft.com/office/powerpoint/2010/main" val="4098865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34A6F73-4985-4F8A-8681-5FBCE6A21CCC}" type="datetimeFigureOut">
              <a:rPr lang="tr-TR" smtClean="0"/>
              <a:t>4.05.2020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9281CBE-C572-436D-AC71-C905895581A6}" type="slidenum">
              <a:rPr lang="tr-TR" smtClean="0"/>
              <a:t>‹Nº›</a:t>
            </a:fld>
            <a:endParaRPr lang="tr-TR"/>
          </a:p>
        </p:txBody>
      </p:sp>
    </p:spTree>
    <p:extLst>
      <p:ext uri="{BB962C8B-B14F-4D97-AF65-F5344CB8AC3E}">
        <p14:creationId xmlns:p14="http://schemas.microsoft.com/office/powerpoint/2010/main" val="2373332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C34A6F73-4985-4F8A-8681-5FBCE6A21CCC}" type="datetimeFigureOut">
              <a:rPr lang="tr-TR" smtClean="0"/>
              <a:t>4.05.2020</a:t>
            </a:fld>
            <a:endParaRPr lang="tr-TR"/>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tr-TR"/>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99281CBE-C572-436D-AC71-C905895581A6}" type="slidenum">
              <a:rPr lang="tr-TR" smtClean="0"/>
              <a:t>‹Nº›</a:t>
            </a:fld>
            <a:endParaRPr lang="tr-TR"/>
          </a:p>
        </p:txBody>
      </p:sp>
    </p:spTree>
    <p:extLst>
      <p:ext uri="{BB962C8B-B14F-4D97-AF65-F5344CB8AC3E}">
        <p14:creationId xmlns:p14="http://schemas.microsoft.com/office/powerpoint/2010/main" val="42106428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1.jpeg"/><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jpe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hyperlink" Target="http://www.agrifoodproject.com/" TargetMode="External"/><Relationship Id="rId5" Type="http://schemas.openxmlformats.org/officeDocument/2006/relationships/image" Target="../media/image23.jpeg"/><Relationship Id="rId10" Type="http://schemas.openxmlformats.org/officeDocument/2006/relationships/image" Target="../media/image8.png"/><Relationship Id="rId4" Type="http://schemas.openxmlformats.org/officeDocument/2006/relationships/image" Target="../media/image13.jpeg"/><Relationship Id="rId9" Type="http://schemas.openxmlformats.org/officeDocument/2006/relationships/image" Target="../media/image26.jp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3.jpeg"/><Relationship Id="rId7" Type="http://schemas.openxmlformats.org/officeDocument/2006/relationships/diagramQuickStyle" Target="../diagrams/quickStyle5.xm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diagramLayout" Target="../diagrams/layout5.xml"/><Relationship Id="rId5" Type="http://schemas.openxmlformats.org/officeDocument/2006/relationships/diagramData" Target="../diagrams/data5.xml"/><Relationship Id="rId10" Type="http://schemas.openxmlformats.org/officeDocument/2006/relationships/image" Target="../media/image8.png"/><Relationship Id="rId4" Type="http://schemas.openxmlformats.org/officeDocument/2006/relationships/image" Target="../media/image27.jpg"/><Relationship Id="rId9" Type="http://schemas.microsoft.com/office/2007/relationships/diagramDrawing" Target="../diagrams/drawing5.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9.jpeg"/><Relationship Id="rId7" Type="http://schemas.openxmlformats.org/officeDocument/2006/relationships/diagramColors" Target="../diagrams/colors6.xml"/><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3.jpeg"/><Relationship Id="rId7" Type="http://schemas.openxmlformats.org/officeDocument/2006/relationships/diagramColors" Target="../diagrams/colors7.xml"/><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diagramDrawing" Target="../diagrams/drawing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Colors" Target="../diagrams/colors2.xml"/><Relationship Id="rId2" Type="http://schemas.openxmlformats.org/officeDocument/2006/relationships/image" Target="../media/image7.jpeg"/><Relationship Id="rId1" Type="http://schemas.openxmlformats.org/officeDocument/2006/relationships/slideLayout" Target="../slideLayouts/slideLayout18.xml"/><Relationship Id="rId6" Type="http://schemas.openxmlformats.org/officeDocument/2006/relationships/diagramColors" Target="../diagrams/colors1.xml"/><Relationship Id="rId11" Type="http://schemas.openxmlformats.org/officeDocument/2006/relationships/diagramQuickStyle" Target="../diagrams/quickStyle2.xml"/><Relationship Id="rId5" Type="http://schemas.openxmlformats.org/officeDocument/2006/relationships/diagramQuickStyle" Target="../diagrams/quickStyle1.xml"/><Relationship Id="rId10" Type="http://schemas.openxmlformats.org/officeDocument/2006/relationships/diagramLayout" Target="../diagrams/layout2.xml"/><Relationship Id="rId4" Type="http://schemas.openxmlformats.org/officeDocument/2006/relationships/diagramLayout" Target="../diagrams/layout1.xml"/><Relationship Id="rId9" Type="http://schemas.openxmlformats.org/officeDocument/2006/relationships/diagramData" Target="../diagrams/data2.xml"/><Relationship Id="rId1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37.jpg"/></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40.jpeg"/><Relationship Id="rId7" Type="http://schemas.openxmlformats.org/officeDocument/2006/relationships/diagramColors" Target="../diagrams/colors8.xml"/><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8.png"/></Relationships>
</file>

<file path=ppt/slides/_rels/slide26.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40.jpeg"/><Relationship Id="rId7" Type="http://schemas.openxmlformats.org/officeDocument/2006/relationships/diagramColors" Target="../diagrams/colors9.xml"/><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 Id="rId9"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41.jpe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43.jpeg"/><Relationship Id="rId7" Type="http://schemas.openxmlformats.org/officeDocument/2006/relationships/diagramQuickStyle" Target="../diagrams/quickStyle10.xml"/><Relationship Id="rId2" Type="http://schemas.openxmlformats.org/officeDocument/2006/relationships/image" Target="../media/image42.png"/><Relationship Id="rId1" Type="http://schemas.openxmlformats.org/officeDocument/2006/relationships/slideLayout" Target="../slideLayouts/slideLayout18.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8.png"/><Relationship Id="rId9" Type="http://schemas.microsoft.com/office/2007/relationships/diagramDrawing" Target="../diagrams/drawing10.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2.jpeg"/><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Resim 14">
            <a:extLst>
              <a:ext uri="{FF2B5EF4-FFF2-40B4-BE49-F238E27FC236}">
                <a16:creationId xmlns:a16="http://schemas.microsoft.com/office/drawing/2014/main" id="{E58ACF64-43E2-4447-B6A7-7A61E9A035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9544" y="5630566"/>
            <a:ext cx="4884911" cy="89882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1" name="Resim 10">
            <a:extLst>
              <a:ext uri="{FF2B5EF4-FFF2-40B4-BE49-F238E27FC236}">
                <a16:creationId xmlns:a16="http://schemas.microsoft.com/office/drawing/2014/main" id="{5E62385E-C2B7-49FF-B859-35565EE0B9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793" y="237409"/>
            <a:ext cx="1612021" cy="1288799"/>
          </a:xfrm>
          <a:prstGeom prst="rect">
            <a:avLst/>
          </a:prstGeom>
        </p:spPr>
      </p:pic>
      <p:sp>
        <p:nvSpPr>
          <p:cNvPr id="14" name="Başlık 1">
            <a:extLst>
              <a:ext uri="{FF2B5EF4-FFF2-40B4-BE49-F238E27FC236}">
                <a16:creationId xmlns:a16="http://schemas.microsoft.com/office/drawing/2014/main" id="{7CF51540-C4B3-4F95-9667-94EC227BA4D3}"/>
              </a:ext>
            </a:extLst>
          </p:cNvPr>
          <p:cNvSpPr txBox="1">
            <a:spLocks/>
          </p:cNvSpPr>
          <p:nvPr/>
        </p:nvSpPr>
        <p:spPr>
          <a:xfrm>
            <a:off x="319314" y="1845733"/>
            <a:ext cx="8577943" cy="33939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70000"/>
              </a:lnSpc>
            </a:pPr>
            <a:r>
              <a:rPr lang="tr-TR" sz="2000" b="1" dirty="0"/>
              <a:t> “</a:t>
            </a:r>
            <a:r>
              <a:rPr lang="tr-TR" sz="2000" b="1" dirty="0" err="1"/>
              <a:t>Enhancing</a:t>
            </a:r>
            <a:r>
              <a:rPr lang="tr-TR" sz="2000" b="1" dirty="0"/>
              <a:t> </a:t>
            </a:r>
            <a:r>
              <a:rPr lang="tr-TR" sz="2000" b="1" dirty="0" err="1"/>
              <a:t>Social</a:t>
            </a:r>
            <a:r>
              <a:rPr lang="tr-TR" sz="2000" b="1" dirty="0"/>
              <a:t> </a:t>
            </a:r>
            <a:r>
              <a:rPr lang="tr-TR" sz="2000" b="1" dirty="0" err="1"/>
              <a:t>Inclusion</a:t>
            </a:r>
            <a:r>
              <a:rPr lang="tr-TR" sz="2000" b="1" dirty="0"/>
              <a:t> of </a:t>
            </a:r>
            <a:r>
              <a:rPr lang="tr-TR" sz="2000" b="1" dirty="0" err="1"/>
              <a:t>Youth</a:t>
            </a:r>
            <a:r>
              <a:rPr lang="tr-TR" sz="2000" b="1" dirty="0"/>
              <a:t> Through </a:t>
            </a:r>
            <a:r>
              <a:rPr lang="tr-TR" sz="2000" b="1" dirty="0" err="1"/>
              <a:t>Employment</a:t>
            </a:r>
            <a:r>
              <a:rPr lang="tr-TR" sz="2000" b="1" dirty="0"/>
              <a:t> in AGRI-FOOD </a:t>
            </a:r>
            <a:r>
              <a:rPr lang="tr-TR" sz="2000" b="1" dirty="0" err="1"/>
              <a:t>Sector</a:t>
            </a:r>
            <a:r>
              <a:rPr lang="tr-TR" sz="2000" b="1" dirty="0"/>
              <a:t>”</a:t>
            </a:r>
            <a:br>
              <a:rPr lang="tr-TR" sz="2000" b="1" dirty="0"/>
            </a:br>
            <a:r>
              <a:rPr lang="tr-TR" sz="2000" b="1" dirty="0"/>
              <a:t>AGRI-FOOD</a:t>
            </a:r>
            <a:br>
              <a:rPr lang="tr-TR" sz="2000" b="1" dirty="0"/>
            </a:br>
            <a:r>
              <a:rPr lang="tr-TR" sz="2000" b="1" dirty="0"/>
              <a:t>2019-3-TR01-KA205-079155</a:t>
            </a:r>
            <a:br>
              <a:rPr lang="tr-TR" sz="2000" b="1" dirty="0"/>
            </a:br>
            <a:r>
              <a:rPr lang="tr-TR" sz="2000" b="1" dirty="0"/>
              <a:t>KA205- Strategic </a:t>
            </a:r>
            <a:r>
              <a:rPr lang="tr-TR" sz="2000" b="1" dirty="0" err="1"/>
              <a:t>Partnerships</a:t>
            </a:r>
            <a:r>
              <a:rPr lang="tr-TR" sz="2000" b="1" dirty="0"/>
              <a:t> </a:t>
            </a:r>
            <a:r>
              <a:rPr lang="tr-TR" sz="2000" b="1" dirty="0" err="1"/>
              <a:t>for</a:t>
            </a:r>
            <a:r>
              <a:rPr lang="tr-TR" sz="2000" b="1" dirty="0"/>
              <a:t> </a:t>
            </a:r>
            <a:r>
              <a:rPr lang="tr-TR" sz="2000" b="1" dirty="0" err="1"/>
              <a:t>Youth</a:t>
            </a:r>
            <a:br>
              <a:rPr lang="tr-TR" sz="2000" b="1" dirty="0"/>
            </a:br>
            <a:r>
              <a:rPr lang="tr-TR" sz="2000" b="1" dirty="0" err="1"/>
              <a:t>Kick</a:t>
            </a:r>
            <a:r>
              <a:rPr lang="tr-TR" sz="2000" b="1" dirty="0"/>
              <a:t> </a:t>
            </a:r>
            <a:r>
              <a:rPr lang="tr-TR" sz="2000" b="1" dirty="0" err="1"/>
              <a:t>Off</a:t>
            </a:r>
            <a:r>
              <a:rPr lang="tr-TR" sz="2000" b="1" dirty="0"/>
              <a:t> Meeting</a:t>
            </a:r>
            <a:br>
              <a:rPr lang="tr-TR" sz="2000" b="1" dirty="0"/>
            </a:br>
            <a:r>
              <a:rPr lang="tr-TR" sz="2000" b="1" dirty="0"/>
              <a:t>26.02.2020</a:t>
            </a:r>
          </a:p>
        </p:txBody>
      </p:sp>
      <p:pic>
        <p:nvPicPr>
          <p:cNvPr id="16" name="Resim 15">
            <a:extLst>
              <a:ext uri="{FF2B5EF4-FFF2-40B4-BE49-F238E27FC236}">
                <a16:creationId xmlns:a16="http://schemas.microsoft.com/office/drawing/2014/main" id="{F2B72BC1-0BAE-4EDD-BC41-A52657423D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3434" y="328611"/>
            <a:ext cx="6534097" cy="1106394"/>
          </a:xfrm>
          <a:prstGeom prst="rect">
            <a:avLst/>
          </a:prstGeom>
        </p:spPr>
      </p:pic>
    </p:spTree>
    <p:extLst>
      <p:ext uri="{BB962C8B-B14F-4D97-AF65-F5344CB8AC3E}">
        <p14:creationId xmlns:p14="http://schemas.microsoft.com/office/powerpoint/2010/main" val="2925081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id="{C82003E0-8840-4FA4-90CF-676011A9B9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178" y="-82838"/>
            <a:ext cx="1808588" cy="1445952"/>
          </a:xfrm>
          <a:prstGeom prst="rect">
            <a:avLst/>
          </a:prstGeom>
        </p:spPr>
      </p:pic>
      <p:sp>
        <p:nvSpPr>
          <p:cNvPr id="6" name="Title 1"/>
          <p:cNvSpPr txBox="1">
            <a:spLocks/>
          </p:cNvSpPr>
          <p:nvPr/>
        </p:nvSpPr>
        <p:spPr bwMode="auto">
          <a:xfrm>
            <a:off x="539552" y="1377736"/>
            <a:ext cx="8205788" cy="7858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lgn="ctr" rtl="0" eaLnBrk="1" fontAlgn="base" hangingPunct="1">
              <a:spcBef>
                <a:spcPct val="0"/>
              </a:spcBef>
              <a:spcAft>
                <a:spcPct val="0"/>
              </a:spcAft>
              <a:defRPr sz="3300">
                <a:solidFill>
                  <a:schemeClr val="tx2"/>
                </a:solidFill>
                <a:latin typeface="+mj-lt"/>
                <a:ea typeface="+mj-ea"/>
                <a:cs typeface="+mj-cs"/>
              </a:defRPr>
            </a:lvl1pPr>
            <a:lvl2pPr algn="ctr" rtl="0" eaLnBrk="1" fontAlgn="base" hangingPunct="1">
              <a:spcBef>
                <a:spcPct val="0"/>
              </a:spcBef>
              <a:spcAft>
                <a:spcPct val="0"/>
              </a:spcAft>
              <a:defRPr sz="3300">
                <a:solidFill>
                  <a:schemeClr val="tx2"/>
                </a:solidFill>
                <a:latin typeface="Arial" charset="-94"/>
                <a:ea typeface="ＭＳ Ｐゴシック" charset="-128"/>
                <a:cs typeface="ＭＳ Ｐゴシック" charset="-128"/>
              </a:defRPr>
            </a:lvl2pPr>
            <a:lvl3pPr algn="ctr" rtl="0" eaLnBrk="1" fontAlgn="base" hangingPunct="1">
              <a:spcBef>
                <a:spcPct val="0"/>
              </a:spcBef>
              <a:spcAft>
                <a:spcPct val="0"/>
              </a:spcAft>
              <a:defRPr sz="3300">
                <a:solidFill>
                  <a:schemeClr val="tx2"/>
                </a:solidFill>
                <a:latin typeface="Arial" charset="-94"/>
                <a:ea typeface="ＭＳ Ｐゴシック" charset="-128"/>
                <a:cs typeface="ＭＳ Ｐゴシック" charset="-128"/>
              </a:defRPr>
            </a:lvl3pPr>
            <a:lvl4pPr algn="ctr" rtl="0" eaLnBrk="1" fontAlgn="base" hangingPunct="1">
              <a:spcBef>
                <a:spcPct val="0"/>
              </a:spcBef>
              <a:spcAft>
                <a:spcPct val="0"/>
              </a:spcAft>
              <a:defRPr sz="3300">
                <a:solidFill>
                  <a:schemeClr val="tx2"/>
                </a:solidFill>
                <a:latin typeface="Arial" charset="-94"/>
                <a:ea typeface="ＭＳ Ｐゴシック" charset="-128"/>
                <a:cs typeface="ＭＳ Ｐゴシック" charset="-128"/>
              </a:defRPr>
            </a:lvl4pPr>
            <a:lvl5pPr algn="ctr" rtl="0" eaLnBrk="1" fontAlgn="base" hangingPunct="1">
              <a:spcBef>
                <a:spcPct val="0"/>
              </a:spcBef>
              <a:spcAft>
                <a:spcPct val="0"/>
              </a:spcAft>
              <a:defRPr sz="3300">
                <a:solidFill>
                  <a:schemeClr val="tx2"/>
                </a:solidFill>
                <a:latin typeface="Arial" charset="-94"/>
                <a:ea typeface="ＭＳ Ｐゴシック" charset="-128"/>
                <a:cs typeface="ＭＳ Ｐゴシック" charset="-128"/>
              </a:defRPr>
            </a:lvl5pPr>
            <a:lvl6pPr marL="342900" algn="ctr" rtl="0" eaLnBrk="1" fontAlgn="base" hangingPunct="1">
              <a:spcBef>
                <a:spcPct val="0"/>
              </a:spcBef>
              <a:spcAft>
                <a:spcPct val="0"/>
              </a:spcAft>
              <a:defRPr sz="3300">
                <a:solidFill>
                  <a:schemeClr val="tx2"/>
                </a:solidFill>
                <a:latin typeface="Arial" charset="-94"/>
                <a:ea typeface="ＭＳ Ｐゴシック" charset="-128"/>
                <a:cs typeface="ＭＳ Ｐゴシック" charset="-128"/>
              </a:defRPr>
            </a:lvl6pPr>
            <a:lvl7pPr marL="685800" algn="ctr" rtl="0" eaLnBrk="1" fontAlgn="base" hangingPunct="1">
              <a:spcBef>
                <a:spcPct val="0"/>
              </a:spcBef>
              <a:spcAft>
                <a:spcPct val="0"/>
              </a:spcAft>
              <a:defRPr sz="3300">
                <a:solidFill>
                  <a:schemeClr val="tx2"/>
                </a:solidFill>
                <a:latin typeface="Arial" charset="-94"/>
                <a:ea typeface="ＭＳ Ｐゴシック" charset="-128"/>
                <a:cs typeface="ＭＳ Ｐゴシック" charset="-128"/>
              </a:defRPr>
            </a:lvl7pPr>
            <a:lvl8pPr marL="1028700" algn="ctr" rtl="0" eaLnBrk="1" fontAlgn="base" hangingPunct="1">
              <a:spcBef>
                <a:spcPct val="0"/>
              </a:spcBef>
              <a:spcAft>
                <a:spcPct val="0"/>
              </a:spcAft>
              <a:defRPr sz="3300">
                <a:solidFill>
                  <a:schemeClr val="tx2"/>
                </a:solidFill>
                <a:latin typeface="Arial" charset="-94"/>
                <a:ea typeface="ＭＳ Ｐゴシック" charset="-128"/>
                <a:cs typeface="ＭＳ Ｐゴシック" charset="-128"/>
              </a:defRPr>
            </a:lvl8pPr>
            <a:lvl9pPr marL="1371600" algn="ctr" rtl="0" eaLnBrk="1" fontAlgn="base" hangingPunct="1">
              <a:spcBef>
                <a:spcPct val="0"/>
              </a:spcBef>
              <a:spcAft>
                <a:spcPct val="0"/>
              </a:spcAft>
              <a:defRPr sz="3300">
                <a:solidFill>
                  <a:schemeClr val="tx2"/>
                </a:solidFill>
                <a:latin typeface="Arial" charset="-94"/>
                <a:ea typeface="ＭＳ Ｐゴシック" charset="-128"/>
                <a:cs typeface="ＭＳ Ｐゴシック" charset="-128"/>
              </a:defRPr>
            </a:lvl9pPr>
          </a:lstStyle>
          <a:p>
            <a:pPr algn="l"/>
            <a:r>
              <a:rPr lang="en-US" b="1" kern="0" dirty="0">
                <a:solidFill>
                  <a:srgbClr val="BD25A0"/>
                </a:solidFill>
              </a:rPr>
              <a:t>In partnership with:</a:t>
            </a:r>
          </a:p>
        </p:txBody>
      </p:sp>
      <p:sp>
        <p:nvSpPr>
          <p:cNvPr id="7" name="Metin kutusu 6"/>
          <p:cNvSpPr txBox="1"/>
          <p:nvPr/>
        </p:nvSpPr>
        <p:spPr>
          <a:xfrm>
            <a:off x="1939766" y="2459504"/>
            <a:ext cx="6064357" cy="1938992"/>
          </a:xfrm>
          <a:prstGeom prst="rect">
            <a:avLst/>
          </a:prstGeom>
          <a:noFill/>
        </p:spPr>
        <p:txBody>
          <a:bodyPr wrap="square" rtlCol="0">
            <a:spAutoFit/>
          </a:bodyPr>
          <a:lstStyle/>
          <a:p>
            <a:pPr marL="571500" indent="-571500">
              <a:buFont typeface="Wingdings" panose="05000000000000000000" pitchFamily="2" charset="2"/>
              <a:buChar char="§"/>
            </a:pPr>
            <a:r>
              <a:rPr lang="tr-TR" sz="4000" dirty="0" err="1">
                <a:solidFill>
                  <a:schemeClr val="accent1">
                    <a:lumMod val="50000"/>
                  </a:schemeClr>
                </a:solidFill>
              </a:rPr>
              <a:t>Turkey</a:t>
            </a:r>
            <a:endParaRPr lang="tr-TR" sz="4000" dirty="0">
              <a:solidFill>
                <a:schemeClr val="accent1">
                  <a:lumMod val="50000"/>
                </a:schemeClr>
              </a:solidFill>
            </a:endParaRPr>
          </a:p>
          <a:p>
            <a:pPr marL="1028700" lvl="1" indent="-571500">
              <a:buFont typeface="Wingdings" panose="05000000000000000000" pitchFamily="2" charset="2"/>
              <a:buChar char="§"/>
            </a:pPr>
            <a:r>
              <a:rPr lang="tr-TR" sz="4000" dirty="0" err="1">
                <a:solidFill>
                  <a:schemeClr val="accent1">
                    <a:lumMod val="50000"/>
                  </a:schemeClr>
                </a:solidFill>
              </a:rPr>
              <a:t>Estonia</a:t>
            </a:r>
            <a:endParaRPr lang="tr-TR" sz="4000" dirty="0">
              <a:solidFill>
                <a:schemeClr val="accent1">
                  <a:lumMod val="50000"/>
                </a:schemeClr>
              </a:solidFill>
            </a:endParaRPr>
          </a:p>
          <a:p>
            <a:pPr marL="1943100" lvl="3" indent="-571500">
              <a:buFont typeface="Wingdings" panose="05000000000000000000" pitchFamily="2" charset="2"/>
              <a:buChar char="§"/>
            </a:pPr>
            <a:r>
              <a:rPr lang="tr-TR" sz="4000" dirty="0" err="1">
                <a:solidFill>
                  <a:schemeClr val="accent1">
                    <a:lumMod val="50000"/>
                  </a:schemeClr>
                </a:solidFill>
              </a:rPr>
              <a:t>Spain</a:t>
            </a:r>
            <a:endParaRPr lang="tr-TR" sz="4000" dirty="0">
              <a:solidFill>
                <a:schemeClr val="accent1">
                  <a:lumMod val="50000"/>
                </a:schemeClr>
              </a:solidFill>
            </a:endParaRPr>
          </a:p>
        </p:txBody>
      </p:sp>
      <p:sp>
        <p:nvSpPr>
          <p:cNvPr id="10" name="Metin kutusu 9"/>
          <p:cNvSpPr txBox="1"/>
          <p:nvPr/>
        </p:nvSpPr>
        <p:spPr>
          <a:xfrm>
            <a:off x="539552" y="5051396"/>
            <a:ext cx="4468969" cy="646331"/>
          </a:xfrm>
          <a:prstGeom prst="rect">
            <a:avLst/>
          </a:prstGeom>
          <a:noFill/>
        </p:spPr>
        <p:txBody>
          <a:bodyPr wrap="square" rtlCol="0">
            <a:spAutoFit/>
          </a:bodyPr>
          <a:lstStyle/>
          <a:p>
            <a:r>
              <a:rPr lang="tr-TR" sz="3600" b="1" dirty="0" err="1">
                <a:solidFill>
                  <a:srgbClr val="BD25A0"/>
                </a:solidFill>
              </a:rPr>
              <a:t>Five</a:t>
            </a:r>
            <a:r>
              <a:rPr lang="tr-TR" sz="3600" b="1" dirty="0">
                <a:solidFill>
                  <a:srgbClr val="BD25A0"/>
                </a:solidFill>
              </a:rPr>
              <a:t> </a:t>
            </a:r>
            <a:r>
              <a:rPr lang="tr-TR" sz="3600" b="1" dirty="0" err="1">
                <a:solidFill>
                  <a:srgbClr val="BD25A0"/>
                </a:solidFill>
              </a:rPr>
              <a:t>organisations</a:t>
            </a:r>
            <a:endParaRPr lang="tr-TR" sz="3600" b="1" dirty="0">
              <a:solidFill>
                <a:srgbClr val="BD25A0"/>
              </a:solidFill>
            </a:endParaRPr>
          </a:p>
        </p:txBody>
      </p:sp>
      <p:cxnSp>
        <p:nvCxnSpPr>
          <p:cNvPr id="12" name="Düz Bağlayıcı 11"/>
          <p:cNvCxnSpPr/>
          <p:nvPr/>
        </p:nvCxnSpPr>
        <p:spPr>
          <a:xfrm flipV="1">
            <a:off x="58008" y="871515"/>
            <a:ext cx="8954814" cy="31531"/>
          </a:xfrm>
          <a:prstGeom prst="line">
            <a:avLst/>
          </a:prstGeom>
        </p:spPr>
        <p:style>
          <a:lnRef idx="1">
            <a:schemeClr val="accent1"/>
          </a:lnRef>
          <a:fillRef idx="0">
            <a:schemeClr val="accent1"/>
          </a:fillRef>
          <a:effectRef idx="0">
            <a:schemeClr val="accent1"/>
          </a:effectRef>
          <a:fontRef idx="minor">
            <a:schemeClr val="tx1"/>
          </a:fontRef>
        </p:style>
      </p:cxnSp>
      <p:sp>
        <p:nvSpPr>
          <p:cNvPr id="2" name="Dikdörtgen 1"/>
          <p:cNvSpPr/>
          <p:nvPr/>
        </p:nvSpPr>
        <p:spPr>
          <a:xfrm>
            <a:off x="6311888" y="235671"/>
            <a:ext cx="1722844" cy="438582"/>
          </a:xfrm>
          <a:prstGeom prst="rect">
            <a:avLst/>
          </a:prstGeom>
        </p:spPr>
        <p:txBody>
          <a:bodyPr wrap="none">
            <a:spAutoFit/>
          </a:bodyPr>
          <a:lstStyle/>
          <a:p>
            <a:pPr algn="ctr">
              <a:lnSpc>
                <a:spcPct val="107000"/>
              </a:lnSpc>
              <a:spcAft>
                <a:spcPts val="800"/>
              </a:spcAft>
            </a:pPr>
            <a:r>
              <a:rPr lang="tr-TR" sz="2200" b="1" dirty="0">
                <a:solidFill>
                  <a:schemeClr val="accent4">
                    <a:lumMod val="75000"/>
                  </a:schemeClr>
                </a:solidFill>
                <a:latin typeface="MyriadPro-Regular"/>
                <a:ea typeface="Calibri" panose="020F0502020204030204" pitchFamily="34" charset="0"/>
                <a:cs typeface="MyriadPro-Regular"/>
              </a:rPr>
              <a:t>[AGRI-FOOD]</a:t>
            </a:r>
          </a:p>
        </p:txBody>
      </p:sp>
      <p:pic>
        <p:nvPicPr>
          <p:cNvPr id="11" name="Resim 10">
            <a:extLst>
              <a:ext uri="{FF2B5EF4-FFF2-40B4-BE49-F238E27FC236}">
                <a16:creationId xmlns:a16="http://schemas.microsoft.com/office/drawing/2014/main" id="{53FF5C89-8E7C-4030-88EA-B5E8F6BE5B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4035" y="5937079"/>
            <a:ext cx="3316521" cy="610240"/>
          </a:xfrm>
          <a:prstGeom prst="rect">
            <a:avLst/>
          </a:prstGeom>
        </p:spPr>
      </p:pic>
    </p:spTree>
    <p:extLst>
      <p:ext uri="{BB962C8B-B14F-4D97-AF65-F5344CB8AC3E}">
        <p14:creationId xmlns:p14="http://schemas.microsoft.com/office/powerpoint/2010/main" val="2714467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0FE5736C-470A-45BC-8504-EB76D1B7E8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
            <a:ext cx="1623325" cy="1297836"/>
          </a:xfrm>
          <a:prstGeom prst="rect">
            <a:avLst/>
          </a:prstGeom>
        </p:spPr>
      </p:pic>
      <p:sp>
        <p:nvSpPr>
          <p:cNvPr id="6" name="İçerik Yer Tutucusu 5"/>
          <p:cNvSpPr>
            <a:spLocks noGrp="1"/>
          </p:cNvSpPr>
          <p:nvPr>
            <p:ph idx="1"/>
          </p:nvPr>
        </p:nvSpPr>
        <p:spPr>
          <a:xfrm>
            <a:off x="716355" y="1016636"/>
            <a:ext cx="8150060" cy="4710520"/>
          </a:xfrm>
          <a:prstGeom prst="rect">
            <a:avLst/>
          </a:prstGeom>
        </p:spPr>
        <p:txBody>
          <a:bodyPr wrap="square">
            <a:spAutoFit/>
          </a:bodyPr>
          <a:lstStyle/>
          <a:p>
            <a:pPr marL="285750" indent="-285750">
              <a:lnSpc>
                <a:spcPct val="150000"/>
              </a:lnSpc>
              <a:buFont typeface="Wingdings" panose="05000000000000000000" pitchFamily="2" charset="2"/>
              <a:buChar char="Ø"/>
            </a:pPr>
            <a:r>
              <a:rPr lang="tr-TR" sz="1800" b="1"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Bursa BUYUKSEHIR BELEDIYE TARIMAS BURSA </a:t>
            </a:r>
            <a:r>
              <a:rPr lang="tr-TR" sz="1800" b="1"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HAYVANCILIk</a:t>
            </a:r>
            <a:r>
              <a:rPr lang="tr-TR" sz="1800" b="1"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TARIM TIC SAN AS (TARIMAS, </a:t>
            </a:r>
            <a:r>
              <a:rPr lang="tr-TR" sz="1800" b="1"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Turkey</a:t>
            </a:r>
            <a:r>
              <a:rPr lang="tr-TR" sz="1800" b="1"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 COORDINATOR</a:t>
            </a:r>
          </a:p>
          <a:p>
            <a:pPr marL="285750" indent="-285750">
              <a:lnSpc>
                <a:spcPct val="150000"/>
              </a:lnSpc>
              <a:buFont typeface="Wingdings" panose="05000000000000000000" pitchFamily="2" charset="2"/>
              <a:buChar char="Ø"/>
            </a:pPr>
            <a:r>
              <a:rPr lang="en-US" sz="1800" b="1"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General Directorate of Agricultural Research and Policies (GDAR, Turkey)</a:t>
            </a:r>
          </a:p>
          <a:p>
            <a:pPr marL="285750" indent="-285750">
              <a:lnSpc>
                <a:spcPct val="150000"/>
              </a:lnSpc>
              <a:buFont typeface="Wingdings" panose="05000000000000000000" pitchFamily="2" charset="2"/>
              <a:buChar char="Ø"/>
            </a:pPr>
            <a:r>
              <a:rPr lang="en-US" sz="1800" b="1"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Central Research Institute of Food and Feed Control (CRIFFC, Turkey)</a:t>
            </a:r>
          </a:p>
          <a:p>
            <a:pPr marL="285750" indent="-285750">
              <a:lnSpc>
                <a:spcPct val="150000"/>
              </a:lnSpc>
              <a:buFont typeface="Wingdings" panose="05000000000000000000" pitchFamily="2" charset="2"/>
              <a:buChar char="Ø"/>
            </a:pPr>
            <a:r>
              <a:rPr lang="en-US" sz="1800" b="1"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The National Technological Centre for the Food and Canning Industry (CTC, Spain)</a:t>
            </a:r>
          </a:p>
          <a:p>
            <a:pPr marL="285750" indent="-285750">
              <a:lnSpc>
                <a:spcPct val="150000"/>
              </a:lnSpc>
              <a:buFont typeface="Wingdings" panose="05000000000000000000" pitchFamily="2" charset="2"/>
              <a:buChar char="Ø"/>
            </a:pPr>
            <a:r>
              <a:rPr lang="en-US" sz="1800" b="1"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Center of Food and Fermentation Technologies (TFTAK, Estonia)</a:t>
            </a:r>
          </a:p>
        </p:txBody>
      </p:sp>
      <p:sp>
        <p:nvSpPr>
          <p:cNvPr id="7" name="Metin kutusu 6"/>
          <p:cNvSpPr txBox="1"/>
          <p:nvPr/>
        </p:nvSpPr>
        <p:spPr>
          <a:xfrm>
            <a:off x="3275275" y="173150"/>
            <a:ext cx="2520280" cy="584775"/>
          </a:xfrm>
          <a:prstGeom prst="rect">
            <a:avLst/>
          </a:prstGeom>
          <a:noFill/>
        </p:spPr>
        <p:txBody>
          <a:bodyPr wrap="square" rtlCol="0">
            <a:spAutoFit/>
          </a:bodyPr>
          <a:lstStyle/>
          <a:p>
            <a:r>
              <a:rPr lang="tr-TR" sz="3200" b="1" dirty="0">
                <a:solidFill>
                  <a:srgbClr val="C00000"/>
                </a:solidFill>
              </a:rPr>
              <a:t>PARTNERS</a:t>
            </a:r>
          </a:p>
        </p:txBody>
      </p:sp>
      <p:cxnSp>
        <p:nvCxnSpPr>
          <p:cNvPr id="12" name="Düz Bağlayıcı 11"/>
          <p:cNvCxnSpPr/>
          <p:nvPr/>
        </p:nvCxnSpPr>
        <p:spPr>
          <a:xfrm flipV="1">
            <a:off x="58008" y="871515"/>
            <a:ext cx="8954814" cy="31531"/>
          </a:xfrm>
          <a:prstGeom prst="line">
            <a:avLst/>
          </a:prstGeom>
        </p:spPr>
        <p:style>
          <a:lnRef idx="1">
            <a:schemeClr val="accent1"/>
          </a:lnRef>
          <a:fillRef idx="0">
            <a:schemeClr val="accent1"/>
          </a:fillRef>
          <a:effectRef idx="0">
            <a:schemeClr val="accent1"/>
          </a:effectRef>
          <a:fontRef idx="minor">
            <a:schemeClr val="tx1"/>
          </a:fontRef>
        </p:style>
      </p:cxnSp>
      <p:pic>
        <p:nvPicPr>
          <p:cNvPr id="5" name="Resim 4">
            <a:extLst>
              <a:ext uri="{FF2B5EF4-FFF2-40B4-BE49-F238E27FC236}">
                <a16:creationId xmlns:a16="http://schemas.microsoft.com/office/drawing/2014/main" id="{C4C376F8-24B3-4891-9B4D-C76300731C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7997" y="6124253"/>
            <a:ext cx="3048006" cy="560833"/>
          </a:xfrm>
          <a:prstGeom prst="rect">
            <a:avLst/>
          </a:prstGeom>
        </p:spPr>
      </p:pic>
    </p:spTree>
    <p:extLst>
      <p:ext uri="{BB962C8B-B14F-4D97-AF65-F5344CB8AC3E}">
        <p14:creationId xmlns:p14="http://schemas.microsoft.com/office/powerpoint/2010/main" val="922241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a:extLst>
              <a:ext uri="{FF2B5EF4-FFF2-40B4-BE49-F238E27FC236}">
                <a16:creationId xmlns:a16="http://schemas.microsoft.com/office/drawing/2014/main" id="{104A42AA-E9D2-4345-BA6E-8BF248227A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483" y="-61970"/>
            <a:ext cx="1605425" cy="1283525"/>
          </a:xfrm>
          <a:prstGeom prst="rect">
            <a:avLst/>
          </a:prstGeom>
        </p:spPr>
      </p:pic>
      <p:sp>
        <p:nvSpPr>
          <p:cNvPr id="3" name="Dikdörtgen 2"/>
          <p:cNvSpPr/>
          <p:nvPr/>
        </p:nvSpPr>
        <p:spPr>
          <a:xfrm>
            <a:off x="0" y="1055601"/>
            <a:ext cx="8907517" cy="707886"/>
          </a:xfrm>
          <a:prstGeom prst="rect">
            <a:avLst/>
          </a:prstGeom>
        </p:spPr>
        <p:txBody>
          <a:bodyPr wrap="square">
            <a:spAutoFit/>
          </a:bodyPr>
          <a:lstStyle/>
          <a:p>
            <a:pPr algn="just"/>
            <a:endParaRPr lang="tr-TR" sz="2000" dirty="0">
              <a:solidFill>
                <a:schemeClr val="accent2">
                  <a:lumMod val="75000"/>
                </a:schemeClr>
              </a:solidFill>
            </a:endParaRPr>
          </a:p>
          <a:p>
            <a:pPr algn="just"/>
            <a:endParaRPr lang="tr-TR" sz="2000" dirty="0">
              <a:solidFill>
                <a:schemeClr val="accent2">
                  <a:lumMod val="75000"/>
                </a:schemeClr>
              </a:solidFill>
            </a:endParaRPr>
          </a:p>
        </p:txBody>
      </p:sp>
      <p:cxnSp>
        <p:nvCxnSpPr>
          <p:cNvPr id="13" name="Düz Bağlayıcı 12"/>
          <p:cNvCxnSpPr/>
          <p:nvPr/>
        </p:nvCxnSpPr>
        <p:spPr>
          <a:xfrm flipV="1">
            <a:off x="58008" y="871515"/>
            <a:ext cx="8954814" cy="31531"/>
          </a:xfrm>
          <a:prstGeom prst="line">
            <a:avLst/>
          </a:prstGeom>
        </p:spPr>
        <p:style>
          <a:lnRef idx="1">
            <a:schemeClr val="accent1"/>
          </a:lnRef>
          <a:fillRef idx="0">
            <a:schemeClr val="accent1"/>
          </a:fillRef>
          <a:effectRef idx="0">
            <a:schemeClr val="accent1"/>
          </a:effectRef>
          <a:fontRef idx="minor">
            <a:schemeClr val="tx1"/>
          </a:fontRef>
        </p:style>
      </p:cxnSp>
      <p:sp>
        <p:nvSpPr>
          <p:cNvPr id="2" name="Dikdörtgen 1"/>
          <p:cNvSpPr/>
          <p:nvPr/>
        </p:nvSpPr>
        <p:spPr>
          <a:xfrm>
            <a:off x="669471" y="1055601"/>
            <a:ext cx="7854043" cy="3693319"/>
          </a:xfrm>
          <a:prstGeom prst="rect">
            <a:avLst/>
          </a:prstGeom>
        </p:spPr>
        <p:txBody>
          <a:bodyPr wrap="square">
            <a:spAutoFit/>
          </a:bodyPr>
          <a:lstStyle/>
          <a:p>
            <a:endParaRPr lang="tr-TR" dirty="0"/>
          </a:p>
          <a:p>
            <a:pPr>
              <a:lnSpc>
                <a:spcPct val="150000"/>
              </a:lnSpc>
            </a:pPr>
            <a:endParaRPr lang="tr-TR" sz="2400"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tr-TR" sz="2400" dirty="0">
                <a:solidFill>
                  <a:schemeClr val="accent1">
                    <a:lumMod val="50000"/>
                  </a:schemeClr>
                </a:solidFill>
                <a:latin typeface="Times New Roman" panose="02020603050405020304" pitchFamily="18" charset="0"/>
                <a:cs typeface="Times New Roman" panose="02020603050405020304" pitchFamily="18" charset="0"/>
              </a:rPr>
              <a:t>Hamidiye </a:t>
            </a:r>
            <a:r>
              <a:rPr lang="tr-TR" sz="2400" dirty="0" err="1">
                <a:solidFill>
                  <a:schemeClr val="accent1">
                    <a:lumMod val="50000"/>
                  </a:schemeClr>
                </a:solidFill>
                <a:latin typeface="Times New Roman" panose="02020603050405020304" pitchFamily="18" charset="0"/>
                <a:cs typeface="Times New Roman" panose="02020603050405020304" pitchFamily="18" charset="0"/>
              </a:rPr>
              <a:t>Vocational</a:t>
            </a:r>
            <a:r>
              <a:rPr lang="tr-TR" sz="2400" dirty="0">
                <a:solidFill>
                  <a:schemeClr val="accent1">
                    <a:lumMod val="50000"/>
                  </a:schemeClr>
                </a:solidFill>
                <a:latin typeface="Times New Roman" panose="02020603050405020304" pitchFamily="18" charset="0"/>
                <a:cs typeface="Times New Roman" panose="02020603050405020304" pitchFamily="18" charset="0"/>
              </a:rPr>
              <a:t> </a:t>
            </a:r>
            <a:r>
              <a:rPr lang="tr-TR" sz="2400" dirty="0" err="1">
                <a:solidFill>
                  <a:schemeClr val="accent1">
                    <a:lumMod val="50000"/>
                  </a:schemeClr>
                </a:solidFill>
                <a:latin typeface="Times New Roman" panose="02020603050405020304" pitchFamily="18" charset="0"/>
                <a:cs typeface="Times New Roman" panose="02020603050405020304" pitchFamily="18" charset="0"/>
              </a:rPr>
              <a:t>and</a:t>
            </a:r>
            <a:r>
              <a:rPr lang="tr-TR" sz="2400" dirty="0">
                <a:solidFill>
                  <a:schemeClr val="accent1">
                    <a:lumMod val="50000"/>
                  </a:schemeClr>
                </a:solidFill>
                <a:latin typeface="Times New Roman" panose="02020603050405020304" pitchFamily="18" charset="0"/>
                <a:cs typeface="Times New Roman" panose="02020603050405020304" pitchFamily="18" charset="0"/>
              </a:rPr>
              <a:t> Technical </a:t>
            </a:r>
            <a:r>
              <a:rPr lang="tr-TR" sz="2400" dirty="0" err="1">
                <a:solidFill>
                  <a:schemeClr val="accent1">
                    <a:lumMod val="50000"/>
                  </a:schemeClr>
                </a:solidFill>
                <a:latin typeface="Times New Roman" panose="02020603050405020304" pitchFamily="18" charset="0"/>
                <a:cs typeface="Times New Roman" panose="02020603050405020304" pitchFamily="18" charset="0"/>
              </a:rPr>
              <a:t>Anatolian</a:t>
            </a:r>
            <a:r>
              <a:rPr lang="tr-TR" sz="2400" dirty="0">
                <a:solidFill>
                  <a:schemeClr val="accent1">
                    <a:lumMod val="50000"/>
                  </a:schemeClr>
                </a:solidFill>
                <a:latin typeface="Times New Roman" panose="02020603050405020304" pitchFamily="18" charset="0"/>
                <a:cs typeface="Times New Roman" panose="02020603050405020304" pitchFamily="18" charset="0"/>
              </a:rPr>
              <a:t> High School</a:t>
            </a:r>
          </a:p>
          <a:p>
            <a:pPr marL="285750" indent="-285750">
              <a:lnSpc>
                <a:spcPct val="150000"/>
              </a:lnSpc>
              <a:buFont typeface="Arial" panose="020B0604020202020204" pitchFamily="34" charset="0"/>
              <a:buChar char="•"/>
            </a:pPr>
            <a:endParaRPr lang="tr-TR" sz="2400" dirty="0">
              <a:solidFill>
                <a:schemeClr val="accent1">
                  <a:lumMod val="50000"/>
                </a:schemeClr>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sz="2400" dirty="0">
                <a:solidFill>
                  <a:schemeClr val="accent1">
                    <a:lumMod val="50000"/>
                  </a:schemeClr>
                </a:solidFill>
                <a:latin typeface="Times New Roman" panose="02020603050405020304" pitchFamily="18" charset="0"/>
                <a:cs typeface="Times New Roman" panose="02020603050405020304" pitchFamily="18" charset="0"/>
              </a:rPr>
              <a:t>Women Development Cooperative in </a:t>
            </a:r>
            <a:r>
              <a:rPr lang="en-US" sz="2400" dirty="0" err="1">
                <a:solidFill>
                  <a:schemeClr val="accent1">
                    <a:lumMod val="50000"/>
                  </a:schemeClr>
                </a:solidFill>
                <a:latin typeface="Times New Roman" panose="02020603050405020304" pitchFamily="18" charset="0"/>
                <a:cs typeface="Times New Roman" panose="02020603050405020304" pitchFamily="18" charset="0"/>
              </a:rPr>
              <a:t>Oylat</a:t>
            </a:r>
            <a:r>
              <a:rPr lang="en-US" sz="2400" dirty="0">
                <a:solidFill>
                  <a:schemeClr val="accent1">
                    <a:lumMod val="50000"/>
                  </a:schemeClr>
                </a:solidFill>
                <a:latin typeface="Times New Roman" panose="02020603050405020304" pitchFamily="18" charset="0"/>
                <a:cs typeface="Times New Roman" panose="02020603050405020304" pitchFamily="18" charset="0"/>
              </a:rPr>
              <a:t>/Bursa (OYLAT ÇİFTLİK)</a:t>
            </a:r>
            <a:endParaRPr lang="tr-TR" sz="2400" b="1" dirty="0">
              <a:solidFill>
                <a:schemeClr val="accent1">
                  <a:lumMod val="50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endParaRPr lang="tr-TR" dirty="0"/>
          </a:p>
        </p:txBody>
      </p:sp>
      <p:sp>
        <p:nvSpPr>
          <p:cNvPr id="5" name="Dikdörtgen 4"/>
          <p:cNvSpPr/>
          <p:nvPr/>
        </p:nvSpPr>
        <p:spPr>
          <a:xfrm>
            <a:off x="2447833" y="333572"/>
            <a:ext cx="3651897" cy="492443"/>
          </a:xfrm>
          <a:prstGeom prst="rect">
            <a:avLst/>
          </a:prstGeom>
        </p:spPr>
        <p:txBody>
          <a:bodyPr wrap="none">
            <a:spAutoFit/>
          </a:bodyPr>
          <a:lstStyle/>
          <a:p>
            <a:r>
              <a:rPr lang="tr-TR" sz="2600" b="1" dirty="0">
                <a:solidFill>
                  <a:srgbClr val="C00000"/>
                </a:solidFill>
              </a:rPr>
              <a:t>ASSOCIATED PARTNERS </a:t>
            </a:r>
          </a:p>
        </p:txBody>
      </p:sp>
      <p:pic>
        <p:nvPicPr>
          <p:cNvPr id="7" name="Resim 6">
            <a:extLst>
              <a:ext uri="{FF2B5EF4-FFF2-40B4-BE49-F238E27FC236}">
                <a16:creationId xmlns:a16="http://schemas.microsoft.com/office/drawing/2014/main" id="{95BF0A39-B08F-4D30-ABAE-33ECF9CBE4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9778" y="6199196"/>
            <a:ext cx="3048006" cy="560833"/>
          </a:xfrm>
          <a:prstGeom prst="rect">
            <a:avLst/>
          </a:prstGeom>
        </p:spPr>
      </p:pic>
    </p:spTree>
    <p:extLst>
      <p:ext uri="{BB962C8B-B14F-4D97-AF65-F5344CB8AC3E}">
        <p14:creationId xmlns:p14="http://schemas.microsoft.com/office/powerpoint/2010/main" val="3731981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9F82358D-0E02-4E9C-B9DA-7DBEB19D7B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178" y="-20265"/>
            <a:ext cx="1556439" cy="1244361"/>
          </a:xfrm>
          <a:prstGeom prst="rect">
            <a:avLst/>
          </a:prstGeom>
        </p:spPr>
      </p:pic>
      <p:graphicFrame>
        <p:nvGraphicFramePr>
          <p:cNvPr id="10" name="Diyagram 9">
            <a:extLst>
              <a:ext uri="{FF2B5EF4-FFF2-40B4-BE49-F238E27FC236}">
                <a16:creationId xmlns:a16="http://schemas.microsoft.com/office/drawing/2014/main" id="{2A25A310-ABFF-48D0-9D9F-CB8D1A79D8FC}"/>
              </a:ext>
            </a:extLst>
          </p:cNvPr>
          <p:cNvGraphicFramePr/>
          <p:nvPr>
            <p:extLst>
              <p:ext uri="{D42A27DB-BD31-4B8C-83A1-F6EECF244321}">
                <p14:modId xmlns:p14="http://schemas.microsoft.com/office/powerpoint/2010/main" val="2810352244"/>
              </p:ext>
            </p:extLst>
          </p:nvPr>
        </p:nvGraphicFramePr>
        <p:xfrm>
          <a:off x="690311" y="1336496"/>
          <a:ext cx="7763378" cy="42165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1" name="Düz Bağlayıcı 10"/>
          <p:cNvCxnSpPr/>
          <p:nvPr/>
        </p:nvCxnSpPr>
        <p:spPr>
          <a:xfrm flipV="1">
            <a:off x="58008" y="871515"/>
            <a:ext cx="8954814" cy="31531"/>
          </a:xfrm>
          <a:prstGeom prst="line">
            <a:avLst/>
          </a:prstGeom>
        </p:spPr>
        <p:style>
          <a:lnRef idx="1">
            <a:schemeClr val="accent1"/>
          </a:lnRef>
          <a:fillRef idx="0">
            <a:schemeClr val="accent1"/>
          </a:fillRef>
          <a:effectRef idx="0">
            <a:schemeClr val="accent1"/>
          </a:effectRef>
          <a:fontRef idx="minor">
            <a:schemeClr val="tx1"/>
          </a:fontRef>
        </p:style>
      </p:cxnSp>
      <p:pic>
        <p:nvPicPr>
          <p:cNvPr id="8" name="Resim 7">
            <a:extLst>
              <a:ext uri="{FF2B5EF4-FFF2-40B4-BE49-F238E27FC236}">
                <a16:creationId xmlns:a16="http://schemas.microsoft.com/office/drawing/2014/main" id="{12C05842-9884-454A-91A1-87ECD19C37D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19397" y="5986485"/>
            <a:ext cx="3048006" cy="560833"/>
          </a:xfrm>
          <a:prstGeom prst="rect">
            <a:avLst/>
          </a:prstGeom>
        </p:spPr>
      </p:pic>
    </p:spTree>
    <p:extLst>
      <p:ext uri="{BB962C8B-B14F-4D97-AF65-F5344CB8AC3E}">
        <p14:creationId xmlns:p14="http://schemas.microsoft.com/office/powerpoint/2010/main" val="3356779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Resim 21">
            <a:extLst>
              <a:ext uri="{FF2B5EF4-FFF2-40B4-BE49-F238E27FC236}">
                <a16:creationId xmlns:a16="http://schemas.microsoft.com/office/drawing/2014/main" id="{9783A1DF-B080-423D-931F-1ECD07225E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6463" y="908769"/>
            <a:ext cx="1865575" cy="1491513"/>
          </a:xfrm>
          <a:prstGeom prst="rect">
            <a:avLst/>
          </a:prstGeom>
        </p:spPr>
      </p:pic>
      <p:pic>
        <p:nvPicPr>
          <p:cNvPr id="18" name="Resim 17">
            <a:extLst>
              <a:ext uri="{FF2B5EF4-FFF2-40B4-BE49-F238E27FC236}">
                <a16:creationId xmlns:a16="http://schemas.microsoft.com/office/drawing/2014/main" id="{68E62E33-EE84-4CDA-9119-5E8966661A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5193" y="836614"/>
            <a:ext cx="1801368" cy="1440180"/>
          </a:xfrm>
          <a:prstGeom prst="rect">
            <a:avLst/>
          </a:prstGeom>
        </p:spPr>
      </p:pic>
      <p:pic>
        <p:nvPicPr>
          <p:cNvPr id="7" name="Resim 6">
            <a:extLst>
              <a:ext uri="{FF2B5EF4-FFF2-40B4-BE49-F238E27FC236}">
                <a16:creationId xmlns:a16="http://schemas.microsoft.com/office/drawing/2014/main" id="{1595DBE5-C37F-4C0F-B6A2-9CD05D2B93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1178" y="33168"/>
            <a:ext cx="1474797" cy="1179089"/>
          </a:xfrm>
          <a:prstGeom prst="rect">
            <a:avLst/>
          </a:prstGeom>
        </p:spPr>
      </p:pic>
      <p:sp>
        <p:nvSpPr>
          <p:cNvPr id="3" name="Dikdörtgen 2"/>
          <p:cNvSpPr/>
          <p:nvPr/>
        </p:nvSpPr>
        <p:spPr>
          <a:xfrm>
            <a:off x="0" y="1055601"/>
            <a:ext cx="8907517" cy="707886"/>
          </a:xfrm>
          <a:prstGeom prst="rect">
            <a:avLst/>
          </a:prstGeom>
        </p:spPr>
        <p:txBody>
          <a:bodyPr wrap="square">
            <a:spAutoFit/>
          </a:bodyPr>
          <a:lstStyle/>
          <a:p>
            <a:pPr algn="just"/>
            <a:endParaRPr lang="tr-TR" sz="2000" dirty="0">
              <a:solidFill>
                <a:schemeClr val="accent2">
                  <a:lumMod val="75000"/>
                </a:schemeClr>
              </a:solidFill>
            </a:endParaRPr>
          </a:p>
          <a:p>
            <a:pPr algn="just"/>
            <a:endParaRPr lang="tr-TR" sz="2000" dirty="0">
              <a:solidFill>
                <a:schemeClr val="accent2">
                  <a:lumMod val="75000"/>
                </a:schemeClr>
              </a:solidFill>
            </a:endParaRPr>
          </a:p>
        </p:txBody>
      </p:sp>
      <p:cxnSp>
        <p:nvCxnSpPr>
          <p:cNvPr id="13" name="Düz Bağlayıcı 12"/>
          <p:cNvCxnSpPr/>
          <p:nvPr/>
        </p:nvCxnSpPr>
        <p:spPr>
          <a:xfrm flipV="1">
            <a:off x="58008" y="871515"/>
            <a:ext cx="8954814" cy="31531"/>
          </a:xfrm>
          <a:prstGeom prst="line">
            <a:avLst/>
          </a:prstGeom>
        </p:spPr>
        <p:style>
          <a:lnRef idx="1">
            <a:schemeClr val="accent1"/>
          </a:lnRef>
          <a:fillRef idx="0">
            <a:schemeClr val="accent1"/>
          </a:fillRef>
          <a:effectRef idx="0">
            <a:schemeClr val="accent1"/>
          </a:effectRef>
          <a:fontRef idx="minor">
            <a:schemeClr val="tx1"/>
          </a:fontRef>
        </p:style>
      </p:cxnSp>
      <p:sp>
        <p:nvSpPr>
          <p:cNvPr id="6" name="Metin kutusu 5"/>
          <p:cNvSpPr txBox="1"/>
          <p:nvPr/>
        </p:nvSpPr>
        <p:spPr>
          <a:xfrm>
            <a:off x="996767" y="1331102"/>
            <a:ext cx="2859110" cy="461665"/>
          </a:xfrm>
          <a:prstGeom prst="rect">
            <a:avLst/>
          </a:prstGeom>
          <a:noFill/>
        </p:spPr>
        <p:txBody>
          <a:bodyPr wrap="square" rtlCol="0">
            <a:spAutoFit/>
          </a:bodyPr>
          <a:lstStyle/>
          <a:p>
            <a:r>
              <a:rPr lang="tr-TR" sz="2400" b="1" dirty="0"/>
              <a:t>Project logo:  </a:t>
            </a:r>
          </a:p>
        </p:txBody>
      </p:sp>
      <p:sp>
        <p:nvSpPr>
          <p:cNvPr id="9" name="Metin kutusu 8"/>
          <p:cNvSpPr txBox="1"/>
          <p:nvPr/>
        </p:nvSpPr>
        <p:spPr>
          <a:xfrm>
            <a:off x="1052540" y="2150988"/>
            <a:ext cx="6981117" cy="523220"/>
          </a:xfrm>
          <a:prstGeom prst="rect">
            <a:avLst/>
          </a:prstGeom>
          <a:noFill/>
        </p:spPr>
        <p:txBody>
          <a:bodyPr wrap="square" rtlCol="0">
            <a:spAutoFit/>
          </a:bodyPr>
          <a:lstStyle/>
          <a:p>
            <a:r>
              <a:rPr lang="tr-TR" sz="2800" b="1" dirty="0"/>
              <a:t>Web </a:t>
            </a:r>
            <a:r>
              <a:rPr lang="tr-TR" sz="2800" b="1" dirty="0" err="1"/>
              <a:t>page</a:t>
            </a:r>
            <a:r>
              <a:rPr lang="tr-TR" sz="2800" b="1" dirty="0"/>
              <a:t>:  </a:t>
            </a:r>
            <a:r>
              <a:rPr lang="tr-TR" sz="2800" dirty="0">
                <a:hlinkClick r:id="rId6"/>
              </a:rPr>
              <a:t>http://www.agrifoodproject.com/</a:t>
            </a:r>
            <a:endParaRPr lang="tr-TR" sz="2800" b="1" dirty="0"/>
          </a:p>
        </p:txBody>
      </p:sp>
      <p:pic>
        <p:nvPicPr>
          <p:cNvPr id="11" name="Resim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4972" y="3142462"/>
            <a:ext cx="761094" cy="761094"/>
          </a:xfrm>
          <a:prstGeom prst="rect">
            <a:avLst/>
          </a:prstGeom>
        </p:spPr>
      </p:pic>
      <p:pic>
        <p:nvPicPr>
          <p:cNvPr id="12" name="Resim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4003" y="4218611"/>
            <a:ext cx="654447" cy="530917"/>
          </a:xfrm>
          <a:prstGeom prst="rect">
            <a:avLst/>
          </a:prstGeom>
        </p:spPr>
      </p:pic>
      <p:pic>
        <p:nvPicPr>
          <p:cNvPr id="2" name="Resim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3440" y="5098960"/>
            <a:ext cx="797512" cy="793968"/>
          </a:xfrm>
          <a:prstGeom prst="rect">
            <a:avLst/>
          </a:prstGeom>
        </p:spPr>
      </p:pic>
      <p:sp>
        <p:nvSpPr>
          <p:cNvPr id="14" name="Metin kutusu 13"/>
          <p:cNvSpPr txBox="1"/>
          <p:nvPr/>
        </p:nvSpPr>
        <p:spPr>
          <a:xfrm>
            <a:off x="1874165" y="3266211"/>
            <a:ext cx="4700056" cy="430887"/>
          </a:xfrm>
          <a:prstGeom prst="rect">
            <a:avLst/>
          </a:prstGeom>
          <a:noFill/>
        </p:spPr>
        <p:txBody>
          <a:bodyPr wrap="square" rtlCol="0">
            <a:spAutoFit/>
          </a:bodyPr>
          <a:lstStyle/>
          <a:p>
            <a:r>
              <a:rPr lang="tr-TR" sz="2200" b="1" dirty="0" err="1"/>
              <a:t>facebook</a:t>
            </a:r>
            <a:r>
              <a:rPr lang="tr-TR" sz="2200" b="1" dirty="0"/>
              <a:t> @</a:t>
            </a:r>
            <a:r>
              <a:rPr lang="tr-TR" sz="2200" b="1" dirty="0" err="1"/>
              <a:t>agrifoodproject</a:t>
            </a:r>
            <a:endParaRPr lang="tr-TR" sz="2200" b="1" dirty="0"/>
          </a:p>
        </p:txBody>
      </p:sp>
      <p:sp>
        <p:nvSpPr>
          <p:cNvPr id="15" name="Metin kutusu 14"/>
          <p:cNvSpPr txBox="1"/>
          <p:nvPr/>
        </p:nvSpPr>
        <p:spPr>
          <a:xfrm>
            <a:off x="1889929" y="4236515"/>
            <a:ext cx="3580327" cy="430887"/>
          </a:xfrm>
          <a:prstGeom prst="rect">
            <a:avLst/>
          </a:prstGeom>
          <a:noFill/>
        </p:spPr>
        <p:txBody>
          <a:bodyPr wrap="square" rtlCol="0">
            <a:spAutoFit/>
          </a:bodyPr>
          <a:lstStyle/>
          <a:p>
            <a:r>
              <a:rPr lang="tr-TR" sz="2200" b="1" dirty="0" err="1"/>
              <a:t>twitter</a:t>
            </a:r>
            <a:r>
              <a:rPr lang="tr-TR" sz="2200" b="1" dirty="0"/>
              <a:t> @</a:t>
            </a:r>
            <a:r>
              <a:rPr lang="tr-TR" sz="2200" b="1" dirty="0" err="1"/>
              <a:t>agrifoodproject</a:t>
            </a:r>
            <a:endParaRPr lang="tr-TR" sz="2200" b="1" dirty="0"/>
          </a:p>
        </p:txBody>
      </p:sp>
      <p:sp>
        <p:nvSpPr>
          <p:cNvPr id="16" name="Metin kutusu 15"/>
          <p:cNvSpPr txBox="1"/>
          <p:nvPr/>
        </p:nvSpPr>
        <p:spPr>
          <a:xfrm>
            <a:off x="1874164" y="5311278"/>
            <a:ext cx="5535629" cy="430887"/>
          </a:xfrm>
          <a:prstGeom prst="rect">
            <a:avLst/>
          </a:prstGeom>
          <a:noFill/>
        </p:spPr>
        <p:txBody>
          <a:bodyPr wrap="square" rtlCol="0">
            <a:spAutoFit/>
          </a:bodyPr>
          <a:lstStyle/>
          <a:p>
            <a:r>
              <a:rPr lang="tr-TR" sz="2200" b="1" dirty="0" err="1"/>
              <a:t>instagram</a:t>
            </a:r>
            <a:r>
              <a:rPr lang="tr-TR" sz="2200" b="1" dirty="0"/>
              <a:t> @</a:t>
            </a:r>
            <a:r>
              <a:rPr lang="tr-TR" sz="2200" b="1" dirty="0" err="1"/>
              <a:t>agrifoodprojec</a:t>
            </a:r>
            <a:endParaRPr lang="tr-TR" sz="2200" b="1" dirty="0"/>
          </a:p>
        </p:txBody>
      </p:sp>
      <p:pic>
        <p:nvPicPr>
          <p:cNvPr id="20" name="Resim 19">
            <a:extLst>
              <a:ext uri="{FF2B5EF4-FFF2-40B4-BE49-F238E27FC236}">
                <a16:creationId xmlns:a16="http://schemas.microsoft.com/office/drawing/2014/main" id="{8AF882CE-77C8-4CAF-8B2C-239009A79C7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04647" y="5986485"/>
            <a:ext cx="3048006" cy="560833"/>
          </a:xfrm>
          <a:prstGeom prst="rect">
            <a:avLst/>
          </a:prstGeom>
        </p:spPr>
      </p:pic>
    </p:spTree>
    <p:extLst>
      <p:ext uri="{BB962C8B-B14F-4D97-AF65-F5344CB8AC3E}">
        <p14:creationId xmlns:p14="http://schemas.microsoft.com/office/powerpoint/2010/main" val="3538607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FB0EDC0E-1F22-4C8B-B019-872A36ADD4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178" y="-130628"/>
            <a:ext cx="1801368" cy="1440180"/>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0754" y="870271"/>
            <a:ext cx="1289010" cy="1460063"/>
          </a:xfrm>
          <a:prstGeom prst="rect">
            <a:avLst/>
          </a:prstGeom>
        </p:spPr>
      </p:pic>
      <p:graphicFrame>
        <p:nvGraphicFramePr>
          <p:cNvPr id="11" name="Diyagram 10">
            <a:extLst>
              <a:ext uri="{FF2B5EF4-FFF2-40B4-BE49-F238E27FC236}">
                <a16:creationId xmlns:a16="http://schemas.microsoft.com/office/drawing/2014/main" id="{77994746-008B-4964-85C5-559AF0C34664}"/>
              </a:ext>
            </a:extLst>
          </p:cNvPr>
          <p:cNvGraphicFramePr/>
          <p:nvPr>
            <p:extLst>
              <p:ext uri="{D42A27DB-BD31-4B8C-83A1-F6EECF244321}">
                <p14:modId xmlns:p14="http://schemas.microsoft.com/office/powerpoint/2010/main" val="3110225893"/>
              </p:ext>
            </p:extLst>
          </p:nvPr>
        </p:nvGraphicFramePr>
        <p:xfrm>
          <a:off x="300311" y="2641858"/>
          <a:ext cx="8321175" cy="24875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cxnSp>
        <p:nvCxnSpPr>
          <p:cNvPr id="12" name="Düz Bağlayıcı 11"/>
          <p:cNvCxnSpPr/>
          <p:nvPr/>
        </p:nvCxnSpPr>
        <p:spPr>
          <a:xfrm flipV="1">
            <a:off x="58008" y="871515"/>
            <a:ext cx="8954814" cy="31531"/>
          </a:xfrm>
          <a:prstGeom prst="line">
            <a:avLst/>
          </a:prstGeom>
        </p:spPr>
        <p:style>
          <a:lnRef idx="1">
            <a:schemeClr val="accent1"/>
          </a:lnRef>
          <a:fillRef idx="0">
            <a:schemeClr val="accent1"/>
          </a:fillRef>
          <a:effectRef idx="0">
            <a:schemeClr val="accent1"/>
          </a:effectRef>
          <a:fontRef idx="minor">
            <a:schemeClr val="tx1"/>
          </a:fontRef>
        </p:style>
      </p:cxnSp>
      <p:pic>
        <p:nvPicPr>
          <p:cNvPr id="8" name="Resim 7">
            <a:extLst>
              <a:ext uri="{FF2B5EF4-FFF2-40B4-BE49-F238E27FC236}">
                <a16:creationId xmlns:a16="http://schemas.microsoft.com/office/drawing/2014/main" id="{FAA7FE11-DE37-40FB-85E7-6032207B89E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61758" y="5986485"/>
            <a:ext cx="3048006" cy="560833"/>
          </a:xfrm>
          <a:prstGeom prst="rect">
            <a:avLst/>
          </a:prstGeom>
        </p:spPr>
      </p:pic>
    </p:spTree>
    <p:extLst>
      <p:ext uri="{BB962C8B-B14F-4D97-AF65-F5344CB8AC3E}">
        <p14:creationId xmlns:p14="http://schemas.microsoft.com/office/powerpoint/2010/main" val="2709740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27900F2E-2E67-4B55-9FD2-0E2770810B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178" y="-45665"/>
            <a:ext cx="1730279" cy="1383344"/>
          </a:xfrm>
          <a:prstGeom prst="rect">
            <a:avLst/>
          </a:prstGeom>
        </p:spPr>
      </p:pic>
      <p:sp>
        <p:nvSpPr>
          <p:cNvPr id="3" name="Dikdörtgen 2"/>
          <p:cNvSpPr/>
          <p:nvPr/>
        </p:nvSpPr>
        <p:spPr>
          <a:xfrm>
            <a:off x="0" y="1055601"/>
            <a:ext cx="8907517" cy="707886"/>
          </a:xfrm>
          <a:prstGeom prst="rect">
            <a:avLst/>
          </a:prstGeom>
        </p:spPr>
        <p:txBody>
          <a:bodyPr wrap="square">
            <a:spAutoFit/>
          </a:bodyPr>
          <a:lstStyle/>
          <a:p>
            <a:pPr algn="just"/>
            <a:endParaRPr lang="tr-TR" sz="2000" dirty="0">
              <a:solidFill>
                <a:schemeClr val="accent2">
                  <a:lumMod val="75000"/>
                </a:schemeClr>
              </a:solidFill>
            </a:endParaRPr>
          </a:p>
          <a:p>
            <a:pPr algn="just"/>
            <a:endParaRPr lang="tr-TR" sz="2000" dirty="0">
              <a:solidFill>
                <a:schemeClr val="accent2">
                  <a:lumMod val="75000"/>
                </a:schemeClr>
              </a:solidFill>
            </a:endParaRPr>
          </a:p>
        </p:txBody>
      </p:sp>
      <p:cxnSp>
        <p:nvCxnSpPr>
          <p:cNvPr id="13" name="Düz Bağlayıcı 12"/>
          <p:cNvCxnSpPr/>
          <p:nvPr/>
        </p:nvCxnSpPr>
        <p:spPr>
          <a:xfrm flipV="1">
            <a:off x="58008" y="871515"/>
            <a:ext cx="8954814" cy="31531"/>
          </a:xfrm>
          <a:prstGeom prst="line">
            <a:avLst/>
          </a:prstGeom>
        </p:spPr>
        <p:style>
          <a:lnRef idx="1">
            <a:schemeClr val="accent1"/>
          </a:lnRef>
          <a:fillRef idx="0">
            <a:schemeClr val="accent1"/>
          </a:fillRef>
          <a:effectRef idx="0">
            <a:schemeClr val="accent1"/>
          </a:effectRef>
          <a:fontRef idx="minor">
            <a:schemeClr val="tx1"/>
          </a:fontRef>
        </p:style>
      </p:cxnSp>
      <p:sp>
        <p:nvSpPr>
          <p:cNvPr id="14" name="Dikdörtgen 13"/>
          <p:cNvSpPr/>
          <p:nvPr/>
        </p:nvSpPr>
        <p:spPr>
          <a:xfrm>
            <a:off x="5685480" y="175628"/>
            <a:ext cx="2389116" cy="553998"/>
          </a:xfrm>
          <a:prstGeom prst="rect">
            <a:avLst/>
          </a:prstGeom>
        </p:spPr>
        <p:txBody>
          <a:bodyPr wrap="none">
            <a:spAutoFit/>
          </a:bodyPr>
          <a:lstStyle/>
          <a:p>
            <a:r>
              <a:rPr lang="tr-TR" sz="3000" b="1" dirty="0">
                <a:solidFill>
                  <a:schemeClr val="accent2">
                    <a:lumMod val="75000"/>
                  </a:schemeClr>
                </a:solidFill>
              </a:rPr>
              <a:t>[AGRI-FOOD]</a:t>
            </a:r>
          </a:p>
        </p:txBody>
      </p:sp>
      <p:sp>
        <p:nvSpPr>
          <p:cNvPr id="15" name="Dikdörtgen 14"/>
          <p:cNvSpPr/>
          <p:nvPr/>
        </p:nvSpPr>
        <p:spPr>
          <a:xfrm>
            <a:off x="708885" y="1055601"/>
            <a:ext cx="7726229" cy="4751557"/>
          </a:xfrm>
          <a:prstGeom prst="rect">
            <a:avLst/>
          </a:prstGeom>
        </p:spPr>
        <p:txBody>
          <a:bodyPr wrap="square">
            <a:spAutoFit/>
          </a:bodyPr>
          <a:lstStyle/>
          <a:p>
            <a:pPr algn="just">
              <a:lnSpc>
                <a:spcPct val="150000"/>
              </a:lnSpc>
            </a:pPr>
            <a:r>
              <a:rPr lang="tr-TR" sz="2200" b="1" dirty="0" err="1">
                <a:solidFill>
                  <a:srgbClr val="C00000"/>
                </a:solidFill>
                <a:latin typeface="Times New Roman" panose="02020603050405020304" pitchFamily="18" charset="0"/>
                <a:cs typeface="Times New Roman" panose="02020603050405020304" pitchFamily="18" charset="0"/>
              </a:rPr>
              <a:t>The</a:t>
            </a:r>
            <a:r>
              <a:rPr lang="tr-TR" sz="2200" b="1" dirty="0">
                <a:solidFill>
                  <a:srgbClr val="C00000"/>
                </a:solidFill>
                <a:latin typeface="Times New Roman" panose="02020603050405020304" pitchFamily="18" charset="0"/>
                <a:cs typeface="Times New Roman" panose="02020603050405020304" pitchFamily="18" charset="0"/>
              </a:rPr>
              <a:t> </a:t>
            </a:r>
            <a:r>
              <a:rPr lang="tr-TR" sz="2200" b="1" dirty="0" err="1">
                <a:solidFill>
                  <a:srgbClr val="C00000"/>
                </a:solidFill>
                <a:latin typeface="Times New Roman" panose="02020603050405020304" pitchFamily="18" charset="0"/>
                <a:cs typeface="Times New Roman" panose="02020603050405020304" pitchFamily="18" charset="0"/>
              </a:rPr>
              <a:t>goal</a:t>
            </a:r>
            <a:r>
              <a:rPr lang="tr-TR" sz="2200" b="1" dirty="0">
                <a:solidFill>
                  <a:srgbClr val="C00000"/>
                </a:solidFill>
                <a:latin typeface="Times New Roman" panose="02020603050405020304" pitchFamily="18" charset="0"/>
                <a:cs typeface="Times New Roman" panose="02020603050405020304" pitchFamily="18" charset="0"/>
              </a:rPr>
              <a:t> of </a:t>
            </a:r>
            <a:r>
              <a:rPr lang="tr-TR" sz="2200" b="1" dirty="0" err="1">
                <a:solidFill>
                  <a:srgbClr val="C00000"/>
                </a:solidFill>
                <a:latin typeface="Times New Roman" panose="02020603050405020304" pitchFamily="18" charset="0"/>
                <a:cs typeface="Times New Roman" panose="02020603050405020304" pitchFamily="18" charset="0"/>
              </a:rPr>
              <a:t>the</a:t>
            </a:r>
            <a:r>
              <a:rPr lang="tr-TR" sz="2200" b="1" dirty="0">
                <a:solidFill>
                  <a:srgbClr val="C00000"/>
                </a:solidFill>
                <a:latin typeface="Times New Roman" panose="02020603050405020304" pitchFamily="18" charset="0"/>
                <a:cs typeface="Times New Roman" panose="02020603050405020304" pitchFamily="18" charset="0"/>
              </a:rPr>
              <a:t> Project is;</a:t>
            </a:r>
          </a:p>
          <a:p>
            <a:pPr algn="just">
              <a:lnSpc>
                <a:spcPct val="150000"/>
              </a:lnSpc>
            </a:pPr>
            <a:endParaRPr lang="tr-TR" sz="2000" dirty="0">
              <a:latin typeface="Times New Roman" panose="02020603050405020304" pitchFamily="18" charset="0"/>
              <a:cs typeface="Times New Roman" panose="02020603050405020304" pitchFamily="18" charset="0"/>
            </a:endParaRPr>
          </a:p>
          <a:p>
            <a:pPr>
              <a:lnSpc>
                <a:spcPct val="150000"/>
              </a:lnSpc>
            </a:pPr>
            <a:r>
              <a:rPr lang="tr-TR" dirty="0">
                <a:latin typeface="Times New Roman" panose="02020603050405020304" pitchFamily="18" charset="0"/>
                <a:cs typeface="Times New Roman" panose="02020603050405020304" pitchFamily="18" charset="0"/>
              </a:rPr>
              <a:t>-</a:t>
            </a:r>
            <a:r>
              <a:rPr lang="tr-TR" dirty="0" err="1">
                <a:latin typeface="Times New Roman" panose="02020603050405020304" pitchFamily="18" charset="0"/>
                <a:cs typeface="Times New Roman" panose="02020603050405020304" pitchFamily="18" charset="0"/>
              </a:rPr>
              <a:t>To</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foster</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social</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inclusion</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and</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employability</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young</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people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with</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fewer</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opportunities</a:t>
            </a:r>
            <a:endParaRPr lang="tr-TR" dirty="0">
              <a:latin typeface="Times New Roman" panose="02020603050405020304" pitchFamily="18" charset="0"/>
              <a:cs typeface="Times New Roman" panose="02020603050405020304" pitchFamily="18" charset="0"/>
            </a:endParaRPr>
          </a:p>
          <a:p>
            <a:pPr>
              <a:lnSpc>
                <a:spcPct val="150000"/>
              </a:lnSpc>
            </a:pPr>
            <a:r>
              <a:rPr lang="tr-TR" dirty="0">
                <a:latin typeface="Times New Roman" panose="02020603050405020304" pitchFamily="18" charset="0"/>
                <a:cs typeface="Times New Roman" panose="02020603050405020304" pitchFamily="18" charset="0"/>
              </a:rPr>
              <a:t>-</a:t>
            </a:r>
            <a:r>
              <a:rPr lang="tr-TR" dirty="0" err="1">
                <a:latin typeface="Times New Roman" panose="02020603050405020304" pitchFamily="18" charset="0"/>
                <a:cs typeface="Times New Roman" panose="02020603050405020304" pitchFamily="18" charset="0"/>
              </a:rPr>
              <a:t>To</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enhance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the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competencies</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and</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skills</a:t>
            </a:r>
            <a:r>
              <a:rPr lang="tr-TR" dirty="0">
                <a:latin typeface="Times New Roman" panose="02020603050405020304" pitchFamily="18" charset="0"/>
                <a:cs typeface="Times New Roman" panose="02020603050405020304" pitchFamily="18" charset="0"/>
              </a:rPr>
              <a:t> of </a:t>
            </a:r>
            <a:r>
              <a:rPr lang="tr-TR" dirty="0" err="1">
                <a:latin typeface="Times New Roman" panose="02020603050405020304" pitchFamily="18" charset="0"/>
                <a:cs typeface="Times New Roman" panose="02020603050405020304" pitchFamily="18" charset="0"/>
              </a:rPr>
              <a:t>the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target</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group</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about</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agri-food</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sector</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activities</a:t>
            </a:r>
            <a:endParaRPr lang="tr-TR" dirty="0">
              <a:latin typeface="Times New Roman" panose="02020603050405020304" pitchFamily="18" charset="0"/>
              <a:cs typeface="Times New Roman" panose="02020603050405020304" pitchFamily="18" charset="0"/>
            </a:endParaRPr>
          </a:p>
          <a:p>
            <a:pPr>
              <a:lnSpc>
                <a:spcPct val="150000"/>
              </a:lnSpc>
            </a:pPr>
            <a:r>
              <a:rPr lang="tr-TR" dirty="0">
                <a:latin typeface="Times New Roman" panose="02020603050405020304" pitchFamily="18" charset="0"/>
                <a:cs typeface="Times New Roman" panose="02020603050405020304" pitchFamily="18" charset="0"/>
              </a:rPr>
              <a:t>-</a:t>
            </a:r>
            <a:r>
              <a:rPr lang="tr-TR" dirty="0" err="1">
                <a:latin typeface="Times New Roman" panose="02020603050405020304" pitchFamily="18" charset="0"/>
                <a:cs typeface="Times New Roman" panose="02020603050405020304" pitchFamily="18" charset="0"/>
              </a:rPr>
              <a:t>To</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prevent</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young</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people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from</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leaving</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villages</a:t>
            </a:r>
            <a:endParaRPr lang="tr-TR" dirty="0">
              <a:latin typeface="Times New Roman" panose="02020603050405020304" pitchFamily="18" charset="0"/>
              <a:cs typeface="Times New Roman" panose="02020603050405020304" pitchFamily="18" charset="0"/>
            </a:endParaRPr>
          </a:p>
          <a:p>
            <a:pPr>
              <a:lnSpc>
                <a:spcPct val="150000"/>
              </a:lnSpc>
            </a:pPr>
            <a:r>
              <a:rPr lang="tr-TR" dirty="0">
                <a:latin typeface="Times New Roman" panose="02020603050405020304" pitchFamily="18" charset="0"/>
                <a:cs typeface="Times New Roman" panose="02020603050405020304" pitchFamily="18" charset="0"/>
              </a:rPr>
              <a:t>-</a:t>
            </a:r>
            <a:r>
              <a:rPr lang="tr-TR" dirty="0" err="1">
                <a:latin typeface="Times New Roman" panose="02020603050405020304" pitchFamily="18" charset="0"/>
                <a:cs typeface="Times New Roman" panose="02020603050405020304" pitchFamily="18" charset="0"/>
              </a:rPr>
              <a:t>To</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eliminate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the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feeling</a:t>
            </a:r>
            <a:r>
              <a:rPr lang="tr-TR" dirty="0">
                <a:latin typeface="Times New Roman" panose="02020603050405020304" pitchFamily="18" charset="0"/>
                <a:cs typeface="Times New Roman" panose="02020603050405020304" pitchFamily="18" charset="0"/>
              </a:rPr>
              <a:t> of </a:t>
            </a:r>
            <a:r>
              <a:rPr lang="tr-TR" dirty="0" err="1">
                <a:latin typeface="Times New Roman" panose="02020603050405020304" pitchFamily="18" charset="0"/>
                <a:cs typeface="Times New Roman" panose="02020603050405020304" pitchFamily="18" charset="0"/>
              </a:rPr>
              <a:t>exclusion</a:t>
            </a:r>
            <a:r>
              <a:rPr lang="tr-TR" dirty="0">
                <a:latin typeface="Times New Roman" panose="02020603050405020304" pitchFamily="18" charset="0"/>
                <a:cs typeface="Times New Roman" panose="02020603050405020304" pitchFamily="18" charset="0"/>
              </a:rPr>
              <a:t> of </a:t>
            </a:r>
            <a:r>
              <a:rPr lang="tr-TR" dirty="0" err="1">
                <a:latin typeface="Times New Roman" panose="02020603050405020304" pitchFamily="18" charset="0"/>
                <a:cs typeface="Times New Roman" panose="02020603050405020304" pitchFamily="18" charset="0"/>
              </a:rPr>
              <a:t>young</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people</a:t>
            </a:r>
            <a:endParaRPr lang="tr-TR" dirty="0">
              <a:latin typeface="Times New Roman" panose="02020603050405020304" pitchFamily="18" charset="0"/>
              <a:cs typeface="Times New Roman" panose="02020603050405020304" pitchFamily="18" charset="0"/>
            </a:endParaRPr>
          </a:p>
          <a:p>
            <a:pPr>
              <a:lnSpc>
                <a:spcPct val="150000"/>
              </a:lnSpc>
            </a:pPr>
            <a:r>
              <a:rPr lang="tr-TR" dirty="0">
                <a:latin typeface="Times New Roman" panose="02020603050405020304" pitchFamily="18" charset="0"/>
                <a:cs typeface="Times New Roman" panose="02020603050405020304" pitchFamily="18" charset="0"/>
              </a:rPr>
              <a:t>-</a:t>
            </a:r>
            <a:r>
              <a:rPr lang="tr-TR" dirty="0" err="1">
                <a:latin typeface="Times New Roman" panose="02020603050405020304" pitchFamily="18" charset="0"/>
                <a:cs typeface="Times New Roman" panose="02020603050405020304" pitchFamily="18" charset="0"/>
              </a:rPr>
              <a:t>To</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promote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the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integration</a:t>
            </a:r>
            <a:r>
              <a:rPr lang="tr-TR" dirty="0">
                <a:latin typeface="Times New Roman" panose="02020603050405020304" pitchFamily="18" charset="0"/>
                <a:cs typeface="Times New Roman" panose="02020603050405020304" pitchFamily="18" charset="0"/>
              </a:rPr>
              <a:t> of </a:t>
            </a:r>
            <a:r>
              <a:rPr lang="tr-TR" dirty="0" err="1">
                <a:latin typeface="Times New Roman" panose="02020603050405020304" pitchFamily="18" charset="0"/>
                <a:cs typeface="Times New Roman" panose="02020603050405020304" pitchFamily="18" charset="0"/>
              </a:rPr>
              <a:t>young</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people</a:t>
            </a:r>
            <a:r>
              <a:rPr lang="tr-TR" dirty="0">
                <a:latin typeface="Times New Roman" panose="02020603050405020304" pitchFamily="18" charset="0"/>
                <a:cs typeface="Times New Roman" panose="02020603050405020304" pitchFamily="18" charset="0"/>
              </a:rPr>
              <a:t> in </a:t>
            </a:r>
            <a:r>
              <a:rPr lang="tr-TR" dirty="0" err="1">
                <a:latin typeface="Times New Roman" panose="02020603050405020304" pitchFamily="18" charset="0"/>
                <a:cs typeface="Times New Roman" panose="02020603050405020304" pitchFamily="18" charset="0"/>
              </a:rPr>
              <a:t>the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labour</a:t>
            </a:r>
            <a:r>
              <a:rPr lang="tr-TR" dirty="0">
                <a:latin typeface="Times New Roman" panose="02020603050405020304" pitchFamily="18" charset="0"/>
                <a:cs typeface="Times New Roman" panose="02020603050405020304" pitchFamily="18" charset="0"/>
              </a:rPr>
              <a:t> market</a:t>
            </a:r>
          </a:p>
          <a:p>
            <a:pPr>
              <a:lnSpc>
                <a:spcPct val="150000"/>
              </a:lnSpc>
            </a:pPr>
            <a:r>
              <a:rPr lang="tr-TR" dirty="0">
                <a:latin typeface="Times New Roman" panose="02020603050405020304" pitchFamily="18" charset="0"/>
                <a:cs typeface="Times New Roman" panose="02020603050405020304" pitchFamily="18" charset="0"/>
              </a:rPr>
              <a:t>-</a:t>
            </a:r>
            <a:r>
              <a:rPr lang="tr-TR" dirty="0" err="1">
                <a:latin typeface="Times New Roman" panose="02020603050405020304" pitchFamily="18" charset="0"/>
                <a:cs typeface="Times New Roman" panose="02020603050405020304" pitchFamily="18" charset="0"/>
              </a:rPr>
              <a:t>To</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match</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skills</a:t>
            </a:r>
            <a:r>
              <a:rPr lang="tr-TR" dirty="0">
                <a:latin typeface="Times New Roman" panose="02020603050405020304" pitchFamily="18" charset="0"/>
                <a:cs typeface="Times New Roman" panose="02020603050405020304" pitchFamily="18" charset="0"/>
              </a:rPr>
              <a:t> of </a:t>
            </a:r>
            <a:r>
              <a:rPr lang="tr-TR" dirty="0" err="1">
                <a:latin typeface="Times New Roman" panose="02020603050405020304" pitchFamily="18" charset="0"/>
                <a:cs typeface="Times New Roman" panose="02020603050405020304" pitchFamily="18" charset="0"/>
              </a:rPr>
              <a:t>youth</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with</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existing</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job</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vacancies</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especially</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profitable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activities</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like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agri-food</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exportation</a:t>
            </a:r>
            <a:r>
              <a:rPr lang="tr-TR" dirty="0">
                <a:latin typeface="Times New Roman" panose="02020603050405020304" pitchFamily="18" charset="0"/>
                <a:cs typeface="Times New Roman" panose="02020603050405020304" pitchFamily="18" charset="0"/>
              </a:rPr>
              <a:t>)</a:t>
            </a:r>
          </a:p>
        </p:txBody>
      </p:sp>
      <p:pic>
        <p:nvPicPr>
          <p:cNvPr id="7" name="Resim 6">
            <a:extLst>
              <a:ext uri="{FF2B5EF4-FFF2-40B4-BE49-F238E27FC236}">
                <a16:creationId xmlns:a16="http://schemas.microsoft.com/office/drawing/2014/main" id="{4773AA16-3441-4B60-AD42-9BBD9E296B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1496" y="6003443"/>
            <a:ext cx="3048006" cy="560833"/>
          </a:xfrm>
          <a:prstGeom prst="rect">
            <a:avLst/>
          </a:prstGeom>
        </p:spPr>
      </p:pic>
    </p:spTree>
    <p:extLst>
      <p:ext uri="{BB962C8B-B14F-4D97-AF65-F5344CB8AC3E}">
        <p14:creationId xmlns:p14="http://schemas.microsoft.com/office/powerpoint/2010/main" val="944306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27900F2E-2E67-4B55-9FD2-0E2770810B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178" y="-45665"/>
            <a:ext cx="1730279" cy="1383344"/>
          </a:xfrm>
          <a:prstGeom prst="rect">
            <a:avLst/>
          </a:prstGeom>
        </p:spPr>
      </p:pic>
      <p:sp>
        <p:nvSpPr>
          <p:cNvPr id="3" name="Dikdörtgen 2"/>
          <p:cNvSpPr/>
          <p:nvPr/>
        </p:nvSpPr>
        <p:spPr>
          <a:xfrm>
            <a:off x="0" y="1055601"/>
            <a:ext cx="8907517" cy="707886"/>
          </a:xfrm>
          <a:prstGeom prst="rect">
            <a:avLst/>
          </a:prstGeom>
        </p:spPr>
        <p:txBody>
          <a:bodyPr wrap="square">
            <a:spAutoFit/>
          </a:bodyPr>
          <a:lstStyle/>
          <a:p>
            <a:pPr algn="just"/>
            <a:endParaRPr lang="tr-TR" sz="2000" dirty="0">
              <a:solidFill>
                <a:schemeClr val="accent2">
                  <a:lumMod val="75000"/>
                </a:schemeClr>
              </a:solidFill>
            </a:endParaRPr>
          </a:p>
          <a:p>
            <a:pPr algn="just"/>
            <a:endParaRPr lang="tr-TR" sz="2000" dirty="0">
              <a:solidFill>
                <a:schemeClr val="accent2">
                  <a:lumMod val="75000"/>
                </a:schemeClr>
              </a:solidFill>
            </a:endParaRPr>
          </a:p>
        </p:txBody>
      </p:sp>
      <p:cxnSp>
        <p:nvCxnSpPr>
          <p:cNvPr id="13" name="Düz Bağlayıcı 12"/>
          <p:cNvCxnSpPr/>
          <p:nvPr/>
        </p:nvCxnSpPr>
        <p:spPr>
          <a:xfrm flipV="1">
            <a:off x="58008" y="871515"/>
            <a:ext cx="8954814" cy="31531"/>
          </a:xfrm>
          <a:prstGeom prst="line">
            <a:avLst/>
          </a:prstGeom>
        </p:spPr>
        <p:style>
          <a:lnRef idx="1">
            <a:schemeClr val="accent1"/>
          </a:lnRef>
          <a:fillRef idx="0">
            <a:schemeClr val="accent1"/>
          </a:fillRef>
          <a:effectRef idx="0">
            <a:schemeClr val="accent1"/>
          </a:effectRef>
          <a:fontRef idx="minor">
            <a:schemeClr val="tx1"/>
          </a:fontRef>
        </p:style>
      </p:cxnSp>
      <p:sp>
        <p:nvSpPr>
          <p:cNvPr id="14" name="Dikdörtgen 13"/>
          <p:cNvSpPr/>
          <p:nvPr/>
        </p:nvSpPr>
        <p:spPr>
          <a:xfrm>
            <a:off x="5685480" y="175628"/>
            <a:ext cx="2389116" cy="553998"/>
          </a:xfrm>
          <a:prstGeom prst="rect">
            <a:avLst/>
          </a:prstGeom>
        </p:spPr>
        <p:txBody>
          <a:bodyPr wrap="none">
            <a:spAutoFit/>
          </a:bodyPr>
          <a:lstStyle/>
          <a:p>
            <a:r>
              <a:rPr lang="tr-TR" sz="3000" b="1" dirty="0">
                <a:solidFill>
                  <a:schemeClr val="accent2">
                    <a:lumMod val="75000"/>
                  </a:schemeClr>
                </a:solidFill>
              </a:rPr>
              <a:t>[AGRI-FOOD]</a:t>
            </a:r>
          </a:p>
        </p:txBody>
      </p:sp>
      <p:sp>
        <p:nvSpPr>
          <p:cNvPr id="15" name="Dikdörtgen 14"/>
          <p:cNvSpPr/>
          <p:nvPr/>
        </p:nvSpPr>
        <p:spPr>
          <a:xfrm>
            <a:off x="742400" y="1081660"/>
            <a:ext cx="7586029" cy="4705391"/>
          </a:xfrm>
          <a:prstGeom prst="rect">
            <a:avLst/>
          </a:prstGeom>
        </p:spPr>
        <p:txBody>
          <a:bodyPr wrap="square">
            <a:spAutoFit/>
          </a:bodyPr>
          <a:lstStyle/>
          <a:p>
            <a:pPr algn="just">
              <a:lnSpc>
                <a:spcPct val="150000"/>
              </a:lnSpc>
            </a:pPr>
            <a:r>
              <a:rPr lang="tr-TR" sz="2200" b="1" dirty="0" err="1">
                <a:solidFill>
                  <a:srgbClr val="C00000"/>
                </a:solidFill>
                <a:latin typeface="Times New Roman" panose="02020603050405020304" pitchFamily="18" charset="0"/>
                <a:cs typeface="Times New Roman" panose="02020603050405020304" pitchFamily="18" charset="0"/>
              </a:rPr>
              <a:t>The</a:t>
            </a:r>
            <a:r>
              <a:rPr lang="tr-TR" sz="2200" b="1" dirty="0">
                <a:solidFill>
                  <a:srgbClr val="C00000"/>
                </a:solidFill>
                <a:latin typeface="Times New Roman" panose="02020603050405020304" pitchFamily="18" charset="0"/>
                <a:cs typeface="Times New Roman" panose="02020603050405020304" pitchFamily="18" charset="0"/>
              </a:rPr>
              <a:t> </a:t>
            </a:r>
            <a:r>
              <a:rPr lang="tr-TR" sz="2200" b="1" dirty="0" err="1">
                <a:solidFill>
                  <a:srgbClr val="C00000"/>
                </a:solidFill>
                <a:latin typeface="Times New Roman" panose="02020603050405020304" pitchFamily="18" charset="0"/>
                <a:cs typeface="Times New Roman" panose="02020603050405020304" pitchFamily="18" charset="0"/>
              </a:rPr>
              <a:t>goal</a:t>
            </a:r>
            <a:r>
              <a:rPr lang="tr-TR" sz="2200" b="1" dirty="0">
                <a:solidFill>
                  <a:srgbClr val="C00000"/>
                </a:solidFill>
                <a:latin typeface="Times New Roman" panose="02020603050405020304" pitchFamily="18" charset="0"/>
                <a:cs typeface="Times New Roman" panose="02020603050405020304" pitchFamily="18" charset="0"/>
              </a:rPr>
              <a:t> of </a:t>
            </a:r>
            <a:r>
              <a:rPr lang="tr-TR" sz="2200" b="1" dirty="0" err="1">
                <a:solidFill>
                  <a:srgbClr val="C00000"/>
                </a:solidFill>
                <a:latin typeface="Times New Roman" panose="02020603050405020304" pitchFamily="18" charset="0"/>
                <a:cs typeface="Times New Roman" panose="02020603050405020304" pitchFamily="18" charset="0"/>
              </a:rPr>
              <a:t>the</a:t>
            </a:r>
            <a:r>
              <a:rPr lang="tr-TR" sz="2200" b="1" dirty="0">
                <a:solidFill>
                  <a:srgbClr val="C00000"/>
                </a:solidFill>
                <a:latin typeface="Times New Roman" panose="02020603050405020304" pitchFamily="18" charset="0"/>
                <a:cs typeface="Times New Roman" panose="02020603050405020304" pitchFamily="18" charset="0"/>
              </a:rPr>
              <a:t> Project is;</a:t>
            </a:r>
          </a:p>
          <a:p>
            <a:pPr algn="just">
              <a:lnSpc>
                <a:spcPct val="150000"/>
              </a:lnSpc>
            </a:pPr>
            <a:endParaRPr lang="tr-TR" dirty="0">
              <a:latin typeface="Times New Roman" panose="02020603050405020304" pitchFamily="18" charset="0"/>
              <a:cs typeface="Times New Roman" panose="02020603050405020304" pitchFamily="18" charset="0"/>
            </a:endParaRPr>
          </a:p>
          <a:p>
            <a:pPr>
              <a:lnSpc>
                <a:spcPct val="150000"/>
              </a:lnSpc>
            </a:pPr>
            <a:r>
              <a:rPr lang="tr-TR" dirty="0">
                <a:latin typeface="Times New Roman" panose="02020603050405020304" pitchFamily="18" charset="0"/>
                <a:cs typeface="Times New Roman" panose="02020603050405020304" pitchFamily="18" charset="0"/>
              </a:rPr>
              <a:t>-</a:t>
            </a:r>
            <a:r>
              <a:rPr lang="tr-TR" dirty="0" err="1">
                <a:latin typeface="Times New Roman" panose="02020603050405020304" pitchFamily="18" charset="0"/>
                <a:cs typeface="Times New Roman" panose="02020603050405020304" pitchFamily="18" charset="0"/>
              </a:rPr>
              <a:t>To</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teach</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new</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technologies</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used</a:t>
            </a:r>
            <a:r>
              <a:rPr lang="tr-TR" dirty="0">
                <a:latin typeface="Times New Roman" panose="02020603050405020304" pitchFamily="18" charset="0"/>
                <a:cs typeface="Times New Roman" panose="02020603050405020304" pitchFamily="18" charset="0"/>
              </a:rPr>
              <a:t> in </a:t>
            </a:r>
            <a:r>
              <a:rPr lang="tr-TR" dirty="0" err="1">
                <a:latin typeface="Times New Roman" panose="02020603050405020304" pitchFamily="18" charset="0"/>
                <a:cs typeface="Times New Roman" panose="02020603050405020304" pitchFamily="18" charset="0"/>
              </a:rPr>
              <a:t>farming</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e.g</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drones</a:t>
            </a:r>
            <a:r>
              <a:rPr lang="tr-TR" dirty="0">
                <a:latin typeface="Times New Roman" panose="02020603050405020304" pitchFamily="18" charset="0"/>
                <a:cs typeface="Times New Roman" panose="02020603050405020304" pitchFamily="18" charset="0"/>
              </a:rPr>
              <a:t>)</a:t>
            </a:r>
          </a:p>
          <a:p>
            <a:pPr>
              <a:lnSpc>
                <a:spcPct val="150000"/>
              </a:lnSpc>
            </a:pPr>
            <a:r>
              <a:rPr lang="tr-TR" dirty="0">
                <a:latin typeface="Times New Roman" panose="02020603050405020304" pitchFamily="18" charset="0"/>
                <a:cs typeface="Times New Roman" panose="02020603050405020304" pitchFamily="18" charset="0"/>
              </a:rPr>
              <a:t>-</a:t>
            </a:r>
            <a:r>
              <a:rPr lang="tr-TR" dirty="0" err="1">
                <a:latin typeface="Times New Roman" panose="02020603050405020304" pitchFamily="18" charset="0"/>
                <a:cs typeface="Times New Roman" panose="02020603050405020304" pitchFamily="18" charset="0"/>
              </a:rPr>
              <a:t>To</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open</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up</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youth</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work</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to</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cross-sectoral</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cooperation</a:t>
            </a:r>
            <a:endParaRPr lang="tr-TR" dirty="0">
              <a:latin typeface="Times New Roman" panose="02020603050405020304" pitchFamily="18" charset="0"/>
              <a:cs typeface="Times New Roman" panose="02020603050405020304" pitchFamily="18" charset="0"/>
            </a:endParaRPr>
          </a:p>
          <a:p>
            <a:pPr>
              <a:lnSpc>
                <a:spcPct val="150000"/>
              </a:lnSpc>
            </a:pPr>
            <a:r>
              <a:rPr lang="tr-TR" dirty="0">
                <a:latin typeface="Times New Roman" panose="02020603050405020304" pitchFamily="18" charset="0"/>
                <a:cs typeface="Times New Roman" panose="02020603050405020304" pitchFamily="18" charset="0"/>
              </a:rPr>
              <a:t>-</a:t>
            </a:r>
            <a:r>
              <a:rPr lang="tr-TR" dirty="0" err="1">
                <a:latin typeface="Times New Roman" panose="02020603050405020304" pitchFamily="18" charset="0"/>
                <a:cs typeface="Times New Roman" panose="02020603050405020304" pitchFamily="18" charset="0"/>
              </a:rPr>
              <a:t>To</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enhance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the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spirit</a:t>
            </a:r>
            <a:r>
              <a:rPr lang="tr-TR" dirty="0">
                <a:latin typeface="Times New Roman" panose="02020603050405020304" pitchFamily="18" charset="0"/>
                <a:cs typeface="Times New Roman" panose="02020603050405020304" pitchFamily="18" charset="0"/>
              </a:rPr>
              <a:t> of </a:t>
            </a:r>
            <a:r>
              <a:rPr lang="tr-TR" dirty="0" err="1">
                <a:latin typeface="Times New Roman" panose="02020603050405020304" pitchFamily="18" charset="0"/>
                <a:cs typeface="Times New Roman" panose="02020603050405020304" pitchFamily="18" charset="0"/>
              </a:rPr>
              <a:t>entrepreneurship</a:t>
            </a:r>
            <a:endParaRPr lang="tr-TR" dirty="0">
              <a:latin typeface="Times New Roman" panose="02020603050405020304" pitchFamily="18" charset="0"/>
              <a:cs typeface="Times New Roman" panose="02020603050405020304" pitchFamily="18" charset="0"/>
            </a:endParaRPr>
          </a:p>
          <a:p>
            <a:pPr>
              <a:lnSpc>
                <a:spcPct val="150000"/>
              </a:lnSpc>
            </a:pPr>
            <a:r>
              <a:rPr lang="tr-TR" dirty="0">
                <a:latin typeface="Times New Roman" panose="02020603050405020304" pitchFamily="18" charset="0"/>
                <a:cs typeface="Times New Roman" panose="02020603050405020304" pitchFamily="18" charset="0"/>
              </a:rPr>
              <a:t>-</a:t>
            </a:r>
            <a:r>
              <a:rPr lang="tr-TR" dirty="0" err="1">
                <a:latin typeface="Times New Roman" panose="02020603050405020304" pitchFamily="18" charset="0"/>
                <a:cs typeface="Times New Roman" panose="02020603050405020304" pitchFamily="18" charset="0"/>
              </a:rPr>
              <a:t>To</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prepare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training</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materials</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including</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topics</a:t>
            </a:r>
            <a:r>
              <a:rPr lang="tr-TR" dirty="0">
                <a:latin typeface="Times New Roman" panose="02020603050405020304" pitchFamily="18" charset="0"/>
                <a:cs typeface="Times New Roman" panose="02020603050405020304" pitchFamily="18" charset="0"/>
              </a:rPr>
              <a:t> of </a:t>
            </a:r>
            <a:r>
              <a:rPr lang="tr-TR" dirty="0" err="1">
                <a:latin typeface="Times New Roman" panose="02020603050405020304" pitchFamily="18" charset="0"/>
                <a:cs typeface="Times New Roman" panose="02020603050405020304" pitchFamily="18" charset="0"/>
              </a:rPr>
              <a:t>Good</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Agricultural</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Practices</a:t>
            </a:r>
            <a:r>
              <a:rPr lang="tr-TR" dirty="0">
                <a:latin typeface="Times New Roman" panose="02020603050405020304" pitchFamily="18" charset="0"/>
                <a:cs typeface="Times New Roman" panose="02020603050405020304" pitchFamily="18" charset="0"/>
              </a:rPr>
              <a:t> (GAP): Precision </a:t>
            </a:r>
            <a:r>
              <a:rPr lang="tr-TR" dirty="0" err="1">
                <a:latin typeface="Times New Roman" panose="02020603050405020304" pitchFamily="18" charset="0"/>
                <a:cs typeface="Times New Roman" panose="02020603050405020304" pitchFamily="18" charset="0"/>
              </a:rPr>
              <a:t>Farming</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Agri-Food</a:t>
            </a:r>
            <a:r>
              <a:rPr lang="tr-TR" dirty="0">
                <a:latin typeface="Times New Roman" panose="02020603050405020304" pitchFamily="18" charset="0"/>
                <a:cs typeface="Times New Roman" panose="02020603050405020304" pitchFamily="18" charset="0"/>
              </a:rPr>
              <a:t> Marketing, </a:t>
            </a:r>
            <a:r>
              <a:rPr lang="tr-TR" dirty="0" err="1">
                <a:latin typeface="Times New Roman" panose="02020603050405020304" pitchFamily="18" charset="0"/>
                <a:cs typeface="Times New Roman" panose="02020603050405020304" pitchFamily="18" charset="0"/>
              </a:rPr>
              <a:t>Agricultural</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Entrepreneurship</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Food</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Safety</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and</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Traditional</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Food</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Processing</a:t>
            </a:r>
            <a:r>
              <a:rPr lang="tr-TR" dirty="0">
                <a:latin typeface="Times New Roman" panose="02020603050405020304" pitchFamily="18" charset="0"/>
                <a:cs typeface="Times New Roman" panose="02020603050405020304" pitchFamily="18" charset="0"/>
              </a:rPr>
              <a:t> Technologies </a:t>
            </a:r>
            <a:r>
              <a:rPr lang="tr-TR" dirty="0" err="1">
                <a:latin typeface="Times New Roman" panose="02020603050405020304" pitchFamily="18" charset="0"/>
                <a:cs typeface="Times New Roman" panose="02020603050405020304" pitchFamily="18" charset="0"/>
              </a:rPr>
              <a:t>and</a:t>
            </a:r>
            <a:r>
              <a:rPr lang="tr-TR" dirty="0">
                <a:latin typeface="Times New Roman" panose="02020603050405020304" pitchFamily="18" charset="0"/>
                <a:cs typeface="Times New Roman" panose="02020603050405020304" pitchFamily="18" charset="0"/>
              </a:rPr>
              <a:t> Value-</a:t>
            </a:r>
            <a:r>
              <a:rPr lang="tr-TR" dirty="0" err="1">
                <a:latin typeface="Times New Roman" panose="02020603050405020304" pitchFamily="18" charset="0"/>
                <a:cs typeface="Times New Roman" panose="02020603050405020304" pitchFamily="18" charset="0"/>
              </a:rPr>
              <a:t>Added</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Food</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Products</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from</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Fruit</a:t>
            </a:r>
            <a:r>
              <a:rPr lang="tr-TR" dirty="0">
                <a:latin typeface="Times New Roman" panose="02020603050405020304" pitchFamily="18" charset="0"/>
                <a:cs typeface="Times New Roman" panose="02020603050405020304" pitchFamily="18" charset="0"/>
              </a:rPr>
              <a:t> &amp; </a:t>
            </a:r>
            <a:r>
              <a:rPr lang="tr-TR" dirty="0" err="1">
                <a:latin typeface="Times New Roman" panose="02020603050405020304" pitchFamily="18" charset="0"/>
                <a:cs typeface="Times New Roman" panose="02020603050405020304" pitchFamily="18" charset="0"/>
              </a:rPr>
              <a:t>Vegetables</a:t>
            </a:r>
            <a:endParaRPr lang="tr-TR" dirty="0">
              <a:latin typeface="Times New Roman" panose="02020603050405020304" pitchFamily="18" charset="0"/>
              <a:cs typeface="Times New Roman" panose="02020603050405020304" pitchFamily="18" charset="0"/>
            </a:endParaRPr>
          </a:p>
          <a:p>
            <a:pPr>
              <a:lnSpc>
                <a:spcPct val="150000"/>
              </a:lnSpc>
            </a:pPr>
            <a:r>
              <a:rPr lang="tr-TR" dirty="0">
                <a:latin typeface="Times New Roman" panose="02020603050405020304" pitchFamily="18" charset="0"/>
                <a:cs typeface="Times New Roman" panose="02020603050405020304" pitchFamily="18" charset="0"/>
              </a:rPr>
              <a:t>-</a:t>
            </a:r>
            <a:r>
              <a:rPr lang="tr-TR" dirty="0" err="1">
                <a:latin typeface="Times New Roman" panose="02020603050405020304" pitchFamily="18" charset="0"/>
                <a:cs typeface="Times New Roman" panose="02020603050405020304" pitchFamily="18" charset="0"/>
              </a:rPr>
              <a:t>To</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create</a:t>
            </a:r>
            <a:r>
              <a:rPr lang="tr-TR" dirty="0">
                <a:latin typeface="Times New Roman" panose="02020603050405020304" pitchFamily="18" charset="0"/>
                <a:cs typeface="Times New Roman" panose="02020603050405020304" pitchFamily="18" charset="0"/>
              </a:rPr>
              <a:t> an E-</a:t>
            </a:r>
            <a:r>
              <a:rPr lang="tr-TR" dirty="0" err="1">
                <a:latin typeface="Times New Roman" panose="02020603050405020304" pitchFamily="18" charset="0"/>
                <a:cs typeface="Times New Roman" panose="02020603050405020304" pitchFamily="18" charset="0"/>
              </a:rPr>
              <a:t>learning</a:t>
            </a:r>
            <a:r>
              <a:rPr lang="tr-TR" dirty="0">
                <a:latin typeface="Times New Roman" panose="02020603050405020304" pitchFamily="18" charset="0"/>
                <a:cs typeface="Times New Roman" panose="02020603050405020304" pitchFamily="18" charset="0"/>
              </a:rPr>
              <a:t> platform </a:t>
            </a:r>
            <a:r>
              <a:rPr lang="tr-TR" dirty="0" err="1">
                <a:latin typeface="Times New Roman" panose="02020603050405020304" pitchFamily="18" charset="0"/>
                <a:cs typeface="Times New Roman" panose="02020603050405020304" pitchFamily="18" charset="0"/>
              </a:rPr>
              <a:t>for</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individuals</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who</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don’t</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have</a:t>
            </a:r>
            <a:r>
              <a:rPr lang="tr-TR" dirty="0">
                <a:latin typeface="Times New Roman" panose="02020603050405020304" pitchFamily="18" charset="0"/>
                <a:cs typeface="Times New Roman" panose="02020603050405020304" pitchFamily="18" charset="0"/>
              </a:rPr>
              <a:t> a </a:t>
            </a:r>
            <a:r>
              <a:rPr lang="tr-TR" dirty="0" err="1">
                <a:latin typeface="Times New Roman" panose="02020603050405020304" pitchFamily="18" charset="0"/>
                <a:cs typeface="Times New Roman" panose="02020603050405020304" pitchFamily="18" charset="0"/>
              </a:rPr>
              <a:t>chance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to</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attend</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training</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courses</a:t>
            </a:r>
            <a:endParaRPr lang="tr-TR" dirty="0">
              <a:latin typeface="Times New Roman" panose="02020603050405020304" pitchFamily="18" charset="0"/>
              <a:cs typeface="Times New Roman" panose="02020603050405020304" pitchFamily="18" charset="0"/>
            </a:endParaRPr>
          </a:p>
        </p:txBody>
      </p:sp>
      <p:pic>
        <p:nvPicPr>
          <p:cNvPr id="7" name="Resim 6">
            <a:extLst>
              <a:ext uri="{FF2B5EF4-FFF2-40B4-BE49-F238E27FC236}">
                <a16:creationId xmlns:a16="http://schemas.microsoft.com/office/drawing/2014/main" id="{4773AA16-3441-4B60-AD42-9BBD9E296B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1496" y="6003443"/>
            <a:ext cx="3048006" cy="560833"/>
          </a:xfrm>
          <a:prstGeom prst="rect">
            <a:avLst/>
          </a:prstGeom>
        </p:spPr>
      </p:pic>
    </p:spTree>
    <p:extLst>
      <p:ext uri="{BB962C8B-B14F-4D97-AF65-F5344CB8AC3E}">
        <p14:creationId xmlns:p14="http://schemas.microsoft.com/office/powerpoint/2010/main" val="3016647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a:extLst>
              <a:ext uri="{FF2B5EF4-FFF2-40B4-BE49-F238E27FC236}">
                <a16:creationId xmlns:a16="http://schemas.microsoft.com/office/drawing/2014/main" id="{326FC229-2B93-4BE6-A136-2D3F3D5485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484" y="18943"/>
            <a:ext cx="1666780" cy="1332578"/>
          </a:xfrm>
          <a:prstGeom prst="rect">
            <a:avLst/>
          </a:prstGeom>
        </p:spPr>
      </p:pic>
      <p:sp>
        <p:nvSpPr>
          <p:cNvPr id="3" name="Dikdörtgen 2"/>
          <p:cNvSpPr/>
          <p:nvPr/>
        </p:nvSpPr>
        <p:spPr>
          <a:xfrm>
            <a:off x="0" y="1055601"/>
            <a:ext cx="8907517" cy="707886"/>
          </a:xfrm>
          <a:prstGeom prst="rect">
            <a:avLst/>
          </a:prstGeom>
        </p:spPr>
        <p:txBody>
          <a:bodyPr wrap="square">
            <a:spAutoFit/>
          </a:bodyPr>
          <a:lstStyle/>
          <a:p>
            <a:pPr algn="just"/>
            <a:endParaRPr lang="tr-TR" sz="2000" dirty="0">
              <a:solidFill>
                <a:schemeClr val="accent2">
                  <a:lumMod val="75000"/>
                </a:schemeClr>
              </a:solidFill>
            </a:endParaRPr>
          </a:p>
          <a:p>
            <a:pPr algn="just"/>
            <a:endParaRPr lang="tr-TR" sz="2000" dirty="0">
              <a:solidFill>
                <a:schemeClr val="accent2">
                  <a:lumMod val="75000"/>
                </a:schemeClr>
              </a:solidFill>
            </a:endParaRPr>
          </a:p>
        </p:txBody>
      </p:sp>
      <p:cxnSp>
        <p:nvCxnSpPr>
          <p:cNvPr id="13" name="Düz Bağlayıcı 12"/>
          <p:cNvCxnSpPr/>
          <p:nvPr/>
        </p:nvCxnSpPr>
        <p:spPr>
          <a:xfrm flipV="1">
            <a:off x="58008" y="871515"/>
            <a:ext cx="8954814" cy="31531"/>
          </a:xfrm>
          <a:prstGeom prst="line">
            <a:avLst/>
          </a:prstGeom>
        </p:spPr>
        <p:style>
          <a:lnRef idx="1">
            <a:schemeClr val="accent1"/>
          </a:lnRef>
          <a:fillRef idx="0">
            <a:schemeClr val="accent1"/>
          </a:fillRef>
          <a:effectRef idx="0">
            <a:schemeClr val="accent1"/>
          </a:effectRef>
          <a:fontRef idx="minor">
            <a:schemeClr val="tx1"/>
          </a:fontRef>
        </p:style>
      </p:cxnSp>
      <p:sp>
        <p:nvSpPr>
          <p:cNvPr id="6" name="Metin kutusu 5"/>
          <p:cNvSpPr txBox="1"/>
          <p:nvPr/>
        </p:nvSpPr>
        <p:spPr>
          <a:xfrm>
            <a:off x="2858610" y="1240267"/>
            <a:ext cx="2750536" cy="523220"/>
          </a:xfrm>
          <a:prstGeom prst="rect">
            <a:avLst/>
          </a:prstGeom>
          <a:noFill/>
        </p:spPr>
        <p:txBody>
          <a:bodyPr wrap="square" rtlCol="0">
            <a:spAutoFit/>
          </a:bodyPr>
          <a:lstStyle/>
          <a:p>
            <a:r>
              <a:rPr lang="tr-TR" sz="2800" b="1" dirty="0">
                <a:solidFill>
                  <a:schemeClr val="accent2">
                    <a:lumMod val="75000"/>
                  </a:schemeClr>
                </a:solidFill>
              </a:rPr>
              <a:t>TARGET GROUPS</a:t>
            </a:r>
          </a:p>
        </p:txBody>
      </p:sp>
      <p:graphicFrame>
        <p:nvGraphicFramePr>
          <p:cNvPr id="15" name="Diyagram 14">
            <a:extLst>
              <a:ext uri="{FF2B5EF4-FFF2-40B4-BE49-F238E27FC236}">
                <a16:creationId xmlns:a16="http://schemas.microsoft.com/office/drawing/2014/main" id="{DFD1F4AF-9D19-488B-8A37-9E5A422DBF8D}"/>
              </a:ext>
            </a:extLst>
          </p:cNvPr>
          <p:cNvGraphicFramePr/>
          <p:nvPr>
            <p:extLst>
              <p:ext uri="{D42A27DB-BD31-4B8C-83A1-F6EECF244321}">
                <p14:modId xmlns:p14="http://schemas.microsoft.com/office/powerpoint/2010/main" val="595622194"/>
              </p:ext>
            </p:extLst>
          </p:nvPr>
        </p:nvGraphicFramePr>
        <p:xfrm>
          <a:off x="365435" y="2178203"/>
          <a:ext cx="8339959" cy="28069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4" name="Resim 13">
            <a:extLst>
              <a:ext uri="{FF2B5EF4-FFF2-40B4-BE49-F238E27FC236}">
                <a16:creationId xmlns:a16="http://schemas.microsoft.com/office/drawing/2014/main" id="{C7EFD30C-EC87-4B1D-AE22-04111ED9B66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22011" y="5986485"/>
            <a:ext cx="3048006" cy="560833"/>
          </a:xfrm>
          <a:prstGeom prst="rect">
            <a:avLst/>
          </a:prstGeom>
        </p:spPr>
      </p:pic>
    </p:spTree>
    <p:extLst>
      <p:ext uri="{BB962C8B-B14F-4D97-AF65-F5344CB8AC3E}">
        <p14:creationId xmlns:p14="http://schemas.microsoft.com/office/powerpoint/2010/main" val="4230672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085EF90C-E171-48AD-AB84-06098F8957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657" y="-48505"/>
            <a:ext cx="1801368" cy="1440180"/>
          </a:xfrm>
          <a:prstGeom prst="rect">
            <a:avLst/>
          </a:prstGeom>
        </p:spPr>
      </p:pic>
      <p:sp>
        <p:nvSpPr>
          <p:cNvPr id="3" name="Dikdörtgen 2"/>
          <p:cNvSpPr/>
          <p:nvPr/>
        </p:nvSpPr>
        <p:spPr>
          <a:xfrm>
            <a:off x="0" y="1055601"/>
            <a:ext cx="8907517" cy="707886"/>
          </a:xfrm>
          <a:prstGeom prst="rect">
            <a:avLst/>
          </a:prstGeom>
        </p:spPr>
        <p:txBody>
          <a:bodyPr wrap="square">
            <a:spAutoFit/>
          </a:bodyPr>
          <a:lstStyle/>
          <a:p>
            <a:pPr algn="just"/>
            <a:endParaRPr lang="tr-TR" sz="2000" dirty="0">
              <a:solidFill>
                <a:schemeClr val="accent2">
                  <a:lumMod val="75000"/>
                </a:schemeClr>
              </a:solidFill>
            </a:endParaRPr>
          </a:p>
          <a:p>
            <a:pPr algn="just"/>
            <a:endParaRPr lang="tr-TR" sz="2000" dirty="0">
              <a:solidFill>
                <a:schemeClr val="accent2">
                  <a:lumMod val="75000"/>
                </a:schemeClr>
              </a:solidFill>
            </a:endParaRPr>
          </a:p>
        </p:txBody>
      </p:sp>
      <p:cxnSp>
        <p:nvCxnSpPr>
          <p:cNvPr id="13" name="Düz Bağlayıcı 12"/>
          <p:cNvCxnSpPr/>
          <p:nvPr/>
        </p:nvCxnSpPr>
        <p:spPr>
          <a:xfrm flipV="1">
            <a:off x="58008" y="871515"/>
            <a:ext cx="8954814" cy="31531"/>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1" name="Diyagram 10">
            <a:extLst>
              <a:ext uri="{FF2B5EF4-FFF2-40B4-BE49-F238E27FC236}">
                <a16:creationId xmlns:a16="http://schemas.microsoft.com/office/drawing/2014/main" id="{553CE42A-1A45-4849-AFFA-1A39385308BC}"/>
              </a:ext>
            </a:extLst>
          </p:cNvPr>
          <p:cNvGraphicFramePr/>
          <p:nvPr>
            <p:extLst>
              <p:ext uri="{D42A27DB-BD31-4B8C-83A1-F6EECF244321}">
                <p14:modId xmlns:p14="http://schemas.microsoft.com/office/powerpoint/2010/main" val="3042660125"/>
              </p:ext>
            </p:extLst>
          </p:nvPr>
        </p:nvGraphicFramePr>
        <p:xfrm>
          <a:off x="459315" y="1055601"/>
          <a:ext cx="8225370" cy="49775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Dikdörtgen 4"/>
          <p:cNvSpPr/>
          <p:nvPr/>
        </p:nvSpPr>
        <p:spPr>
          <a:xfrm>
            <a:off x="2682984" y="160951"/>
            <a:ext cx="3704861" cy="584775"/>
          </a:xfrm>
          <a:prstGeom prst="rect">
            <a:avLst/>
          </a:prstGeom>
        </p:spPr>
        <p:txBody>
          <a:bodyPr wrap="none">
            <a:spAutoFit/>
          </a:bodyPr>
          <a:lstStyle/>
          <a:p>
            <a:pPr algn="ctr">
              <a:spcAft>
                <a:spcPts val="750"/>
              </a:spcAft>
            </a:pPr>
            <a:r>
              <a:rPr lang="tr-TR" sz="3200" b="1" dirty="0" err="1">
                <a:solidFill>
                  <a:srgbClr val="0070C0"/>
                </a:solidFill>
                <a:latin typeface="Times New Roman" panose="02020603050405020304" pitchFamily="18" charset="0"/>
                <a:ea typeface="Calibri" panose="020F0502020204030204" pitchFamily="34" charset="0"/>
              </a:rPr>
              <a:t>Intellectual</a:t>
            </a:r>
            <a:r>
              <a:rPr lang="tr-TR" sz="3200" b="1" dirty="0">
                <a:solidFill>
                  <a:srgbClr val="0070C0"/>
                </a:solidFill>
                <a:latin typeface="Times New Roman" panose="02020603050405020304" pitchFamily="18" charset="0"/>
                <a:ea typeface="Calibri" panose="020F0502020204030204" pitchFamily="34" charset="0"/>
              </a:rPr>
              <a:t> </a:t>
            </a:r>
            <a:r>
              <a:rPr lang="tr-TR" sz="3200" b="1" dirty="0" err="1">
                <a:solidFill>
                  <a:srgbClr val="0070C0"/>
                </a:solidFill>
                <a:latin typeface="Times New Roman" panose="02020603050405020304" pitchFamily="18" charset="0"/>
                <a:ea typeface="Calibri" panose="020F0502020204030204" pitchFamily="34" charset="0"/>
              </a:rPr>
              <a:t>Outputs</a:t>
            </a:r>
            <a:endParaRPr lang="tr-TR" sz="3200" dirty="0">
              <a:solidFill>
                <a:srgbClr val="0070C0"/>
              </a:solidFill>
              <a:latin typeface="Times New Roman" panose="02020603050405020304" pitchFamily="18" charset="0"/>
              <a:ea typeface="Times New Roman" panose="02020603050405020304" pitchFamily="18" charset="0"/>
            </a:endParaRPr>
          </a:p>
        </p:txBody>
      </p:sp>
      <p:pic>
        <p:nvPicPr>
          <p:cNvPr id="9" name="Resim 8">
            <a:extLst>
              <a:ext uri="{FF2B5EF4-FFF2-40B4-BE49-F238E27FC236}">
                <a16:creationId xmlns:a16="http://schemas.microsoft.com/office/drawing/2014/main" id="{B9C44715-3963-4375-8BC0-F385CCBF677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57337" y="6200736"/>
            <a:ext cx="3048006" cy="560833"/>
          </a:xfrm>
          <a:prstGeom prst="rect">
            <a:avLst/>
          </a:prstGeom>
        </p:spPr>
      </p:pic>
    </p:spTree>
    <p:extLst>
      <p:ext uri="{BB962C8B-B14F-4D97-AF65-F5344CB8AC3E}">
        <p14:creationId xmlns:p14="http://schemas.microsoft.com/office/powerpoint/2010/main" val="3676647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Resim 12">
            <a:extLst>
              <a:ext uri="{FF2B5EF4-FFF2-40B4-BE49-F238E27FC236}">
                <a16:creationId xmlns:a16="http://schemas.microsoft.com/office/drawing/2014/main" id="{A662ED68-5179-4BF0-832E-461DCB7A6D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368" y="181177"/>
            <a:ext cx="1655594" cy="1323635"/>
          </a:xfrm>
          <a:prstGeom prst="rect">
            <a:avLst/>
          </a:prstGeom>
        </p:spPr>
      </p:pic>
      <p:sp>
        <p:nvSpPr>
          <p:cNvPr id="14" name="Başlık 1">
            <a:extLst>
              <a:ext uri="{FF2B5EF4-FFF2-40B4-BE49-F238E27FC236}">
                <a16:creationId xmlns:a16="http://schemas.microsoft.com/office/drawing/2014/main" id="{17EBDF32-8390-49AD-8653-FB69967BB908}"/>
              </a:ext>
            </a:extLst>
          </p:cNvPr>
          <p:cNvSpPr>
            <a:spLocks noGrp="1"/>
          </p:cNvSpPr>
          <p:nvPr>
            <p:ph type="title"/>
          </p:nvPr>
        </p:nvSpPr>
        <p:spPr>
          <a:xfrm>
            <a:off x="781878" y="1504812"/>
            <a:ext cx="7818783" cy="2015779"/>
          </a:xfrm>
        </p:spPr>
        <p:txBody>
          <a:bodyPr>
            <a:noAutofit/>
          </a:bodyPr>
          <a:lstStyle/>
          <a:p>
            <a:pPr algn="ctr"/>
            <a:r>
              <a:rPr lang="tr-TR" sz="2400" b="1" dirty="0">
                <a:solidFill>
                  <a:schemeClr val="accent5">
                    <a:lumMod val="50000"/>
                  </a:schemeClr>
                </a:solidFill>
              </a:rPr>
              <a:t>“</a:t>
            </a:r>
            <a:r>
              <a:rPr lang="tr-TR" sz="2400" b="1" dirty="0" err="1">
                <a:solidFill>
                  <a:schemeClr val="accent5">
                    <a:lumMod val="50000"/>
                  </a:schemeClr>
                </a:solidFill>
              </a:rPr>
              <a:t>EnhancIng</a:t>
            </a:r>
            <a:r>
              <a:rPr lang="tr-TR" sz="2400" b="1" dirty="0">
                <a:solidFill>
                  <a:schemeClr val="accent5">
                    <a:lumMod val="50000"/>
                  </a:schemeClr>
                </a:solidFill>
              </a:rPr>
              <a:t> </a:t>
            </a:r>
            <a:r>
              <a:rPr lang="tr-TR" sz="2400" b="1" dirty="0" err="1">
                <a:solidFill>
                  <a:schemeClr val="accent5">
                    <a:lumMod val="50000"/>
                  </a:schemeClr>
                </a:solidFill>
              </a:rPr>
              <a:t>SocIal</a:t>
            </a:r>
            <a:r>
              <a:rPr lang="tr-TR" sz="2400" b="1" dirty="0">
                <a:solidFill>
                  <a:schemeClr val="accent5">
                    <a:lumMod val="50000"/>
                  </a:schemeClr>
                </a:solidFill>
              </a:rPr>
              <a:t> </a:t>
            </a:r>
            <a:r>
              <a:rPr lang="tr-TR" sz="2400" b="1" dirty="0" err="1">
                <a:solidFill>
                  <a:schemeClr val="accent5">
                    <a:lumMod val="50000"/>
                  </a:schemeClr>
                </a:solidFill>
              </a:rPr>
              <a:t>InclusIon</a:t>
            </a:r>
            <a:r>
              <a:rPr lang="tr-TR" sz="2400" b="1" dirty="0">
                <a:solidFill>
                  <a:schemeClr val="accent5">
                    <a:lumMod val="50000"/>
                  </a:schemeClr>
                </a:solidFill>
              </a:rPr>
              <a:t> of </a:t>
            </a:r>
            <a:r>
              <a:rPr lang="tr-TR" sz="2400" b="1" dirty="0" err="1">
                <a:solidFill>
                  <a:schemeClr val="accent5">
                    <a:lumMod val="50000"/>
                  </a:schemeClr>
                </a:solidFill>
              </a:rPr>
              <a:t>Youth</a:t>
            </a:r>
            <a:r>
              <a:rPr lang="tr-TR" sz="2400" b="1" dirty="0">
                <a:solidFill>
                  <a:schemeClr val="accent5">
                    <a:lumMod val="50000"/>
                  </a:schemeClr>
                </a:solidFill>
              </a:rPr>
              <a:t> Through </a:t>
            </a:r>
            <a:r>
              <a:rPr lang="tr-TR" sz="2400" b="1" dirty="0" err="1">
                <a:solidFill>
                  <a:schemeClr val="accent5">
                    <a:lumMod val="50000"/>
                  </a:schemeClr>
                </a:solidFill>
              </a:rPr>
              <a:t>Employment</a:t>
            </a:r>
            <a:r>
              <a:rPr lang="tr-TR" sz="2400" b="1" dirty="0">
                <a:solidFill>
                  <a:schemeClr val="accent5">
                    <a:lumMod val="50000"/>
                  </a:schemeClr>
                </a:solidFill>
              </a:rPr>
              <a:t> </a:t>
            </a:r>
            <a:r>
              <a:rPr lang="tr-TR" sz="2400" b="1" dirty="0" err="1">
                <a:solidFill>
                  <a:schemeClr val="accent5">
                    <a:lumMod val="50000"/>
                  </a:schemeClr>
                </a:solidFill>
              </a:rPr>
              <a:t>In</a:t>
            </a:r>
            <a:r>
              <a:rPr lang="tr-TR" sz="2400" b="1" dirty="0">
                <a:solidFill>
                  <a:schemeClr val="accent5">
                    <a:lumMod val="50000"/>
                  </a:schemeClr>
                </a:solidFill>
              </a:rPr>
              <a:t> </a:t>
            </a:r>
            <a:r>
              <a:rPr lang="tr-TR" sz="2400" b="1" dirty="0" err="1">
                <a:solidFill>
                  <a:schemeClr val="accent5">
                    <a:lumMod val="50000"/>
                  </a:schemeClr>
                </a:solidFill>
              </a:rPr>
              <a:t>AgrI-Food</a:t>
            </a:r>
            <a:r>
              <a:rPr lang="tr-TR" sz="2400" b="1" dirty="0">
                <a:solidFill>
                  <a:schemeClr val="accent5">
                    <a:lumMod val="50000"/>
                  </a:schemeClr>
                </a:solidFill>
              </a:rPr>
              <a:t> </a:t>
            </a:r>
            <a:r>
              <a:rPr lang="tr-TR" sz="2400" b="1" dirty="0" err="1">
                <a:solidFill>
                  <a:schemeClr val="accent5">
                    <a:lumMod val="50000"/>
                  </a:schemeClr>
                </a:solidFill>
              </a:rPr>
              <a:t>Sector</a:t>
            </a:r>
            <a:r>
              <a:rPr lang="tr-TR" sz="2400" b="1" dirty="0">
                <a:solidFill>
                  <a:schemeClr val="accent5">
                    <a:lumMod val="50000"/>
                  </a:schemeClr>
                </a:solidFill>
              </a:rPr>
              <a:t>”</a:t>
            </a:r>
            <a:br>
              <a:rPr lang="tr-TR" sz="2400" dirty="0">
                <a:solidFill>
                  <a:schemeClr val="accent5">
                    <a:lumMod val="50000"/>
                  </a:schemeClr>
                </a:solidFill>
              </a:rPr>
            </a:br>
            <a:br>
              <a:rPr lang="tr-TR" sz="2400" dirty="0">
                <a:solidFill>
                  <a:schemeClr val="accent5">
                    <a:lumMod val="50000"/>
                  </a:schemeClr>
                </a:solidFill>
              </a:rPr>
            </a:br>
            <a:r>
              <a:rPr lang="tr-TR" sz="1800" b="1" dirty="0">
                <a:solidFill>
                  <a:schemeClr val="accent5">
                    <a:lumMod val="50000"/>
                  </a:schemeClr>
                </a:solidFill>
              </a:rPr>
              <a:t>Project </a:t>
            </a:r>
            <a:r>
              <a:rPr lang="tr-TR" sz="1800" b="1" dirty="0" err="1">
                <a:solidFill>
                  <a:schemeClr val="accent5">
                    <a:lumMod val="50000"/>
                  </a:schemeClr>
                </a:solidFill>
              </a:rPr>
              <a:t>Acronym</a:t>
            </a:r>
            <a:r>
              <a:rPr lang="tr-TR" sz="1800" b="1" dirty="0">
                <a:solidFill>
                  <a:schemeClr val="accent5">
                    <a:lumMod val="50000"/>
                  </a:schemeClr>
                </a:solidFill>
              </a:rPr>
              <a:t>: [AGRI-FOOD]</a:t>
            </a:r>
            <a:br>
              <a:rPr lang="tr-TR" sz="1800" b="1" dirty="0">
                <a:solidFill>
                  <a:schemeClr val="accent5">
                    <a:lumMod val="50000"/>
                  </a:schemeClr>
                </a:solidFill>
              </a:rPr>
            </a:br>
            <a:r>
              <a:rPr lang="tr-TR" sz="1800" b="1" dirty="0">
                <a:solidFill>
                  <a:schemeClr val="accent5">
                    <a:lumMod val="50000"/>
                  </a:schemeClr>
                </a:solidFill>
              </a:rPr>
              <a:t> </a:t>
            </a:r>
            <a:br>
              <a:rPr lang="tr-TR" sz="1800" b="1" dirty="0">
                <a:solidFill>
                  <a:schemeClr val="accent5">
                    <a:lumMod val="50000"/>
                  </a:schemeClr>
                </a:solidFill>
              </a:rPr>
            </a:br>
            <a:r>
              <a:rPr lang="tr-TR" sz="1800" b="1" dirty="0" err="1">
                <a:solidFill>
                  <a:schemeClr val="accent5">
                    <a:lumMod val="50000"/>
                  </a:schemeClr>
                </a:solidFill>
              </a:rPr>
              <a:t>Agreement</a:t>
            </a:r>
            <a:r>
              <a:rPr lang="tr-TR" sz="1800" b="1" dirty="0">
                <a:solidFill>
                  <a:schemeClr val="accent5">
                    <a:lumMod val="50000"/>
                  </a:schemeClr>
                </a:solidFill>
              </a:rPr>
              <a:t> </a:t>
            </a:r>
            <a:r>
              <a:rPr lang="tr-TR" sz="1800" b="1" dirty="0" err="1">
                <a:solidFill>
                  <a:schemeClr val="accent5">
                    <a:lumMod val="50000"/>
                  </a:schemeClr>
                </a:solidFill>
              </a:rPr>
              <a:t>Number</a:t>
            </a:r>
            <a:r>
              <a:rPr lang="tr-TR" sz="1800" b="1" dirty="0">
                <a:solidFill>
                  <a:schemeClr val="accent5">
                    <a:lumMod val="50000"/>
                  </a:schemeClr>
                </a:solidFill>
              </a:rPr>
              <a:t>: 2019-3-TR01-KA205-079155</a:t>
            </a:r>
            <a:br>
              <a:rPr lang="tr-TR" sz="2400" dirty="0">
                <a:solidFill>
                  <a:schemeClr val="accent5">
                    <a:lumMod val="50000"/>
                  </a:schemeClr>
                </a:solidFill>
              </a:rPr>
            </a:br>
            <a:endParaRPr lang="tr-TR" sz="2400" dirty="0">
              <a:solidFill>
                <a:schemeClr val="accent5">
                  <a:lumMod val="50000"/>
                </a:schemeClr>
              </a:solidFill>
            </a:endParaRPr>
          </a:p>
        </p:txBody>
      </p:sp>
      <p:graphicFrame>
        <p:nvGraphicFramePr>
          <p:cNvPr id="15" name="İçerik Yer Tutucusu 7">
            <a:extLst>
              <a:ext uri="{FF2B5EF4-FFF2-40B4-BE49-F238E27FC236}">
                <a16:creationId xmlns:a16="http://schemas.microsoft.com/office/drawing/2014/main" id="{C26AC335-4E67-4D85-A9F8-3B50704B562F}"/>
              </a:ext>
            </a:extLst>
          </p:cNvPr>
          <p:cNvGraphicFramePr>
            <a:graphicFrameLocks noGrp="1"/>
          </p:cNvGraphicFramePr>
          <p:nvPr>
            <p:ph idx="1"/>
            <p:extLst>
              <p:ext uri="{D42A27DB-BD31-4B8C-83A1-F6EECF244321}">
                <p14:modId xmlns:p14="http://schemas.microsoft.com/office/powerpoint/2010/main" val="26105670"/>
              </p:ext>
            </p:extLst>
          </p:nvPr>
        </p:nvGraphicFramePr>
        <p:xfrm>
          <a:off x="1007165" y="3666304"/>
          <a:ext cx="10346635" cy="2510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 name="Resim 15">
            <a:extLst>
              <a:ext uri="{FF2B5EF4-FFF2-40B4-BE49-F238E27FC236}">
                <a16:creationId xmlns:a16="http://schemas.microsoft.com/office/drawing/2014/main" id="{3894FE6B-ABB3-40EC-8B45-5065D5F9C55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56260" y="326888"/>
            <a:ext cx="6096000" cy="1032213"/>
          </a:xfrm>
          <a:prstGeom prst="rect">
            <a:avLst/>
          </a:prstGeom>
        </p:spPr>
      </p:pic>
      <p:graphicFrame>
        <p:nvGraphicFramePr>
          <p:cNvPr id="17" name="Diyagram 16">
            <a:extLst>
              <a:ext uri="{FF2B5EF4-FFF2-40B4-BE49-F238E27FC236}">
                <a16:creationId xmlns:a16="http://schemas.microsoft.com/office/drawing/2014/main" id="{E1A9651D-7743-4B87-88AA-ABE3DEE762C0}"/>
              </a:ext>
            </a:extLst>
          </p:cNvPr>
          <p:cNvGraphicFramePr/>
          <p:nvPr>
            <p:extLst>
              <p:ext uri="{D42A27DB-BD31-4B8C-83A1-F6EECF244321}">
                <p14:modId xmlns:p14="http://schemas.microsoft.com/office/powerpoint/2010/main" val="1232838210"/>
              </p:ext>
            </p:extLst>
          </p:nvPr>
        </p:nvGraphicFramePr>
        <p:xfrm>
          <a:off x="543339" y="3321918"/>
          <a:ext cx="8463723" cy="270933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8" name="Resim 17">
            <a:extLst>
              <a:ext uri="{FF2B5EF4-FFF2-40B4-BE49-F238E27FC236}">
                <a16:creationId xmlns:a16="http://schemas.microsoft.com/office/drawing/2014/main" id="{08A0F6A3-413A-448E-8B2A-90022013A9E6}"/>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251197" y="6176964"/>
            <a:ext cx="3048006" cy="560833"/>
          </a:xfrm>
          <a:prstGeom prst="rect">
            <a:avLst/>
          </a:prstGeom>
        </p:spPr>
      </p:pic>
    </p:spTree>
    <p:extLst>
      <p:ext uri="{BB962C8B-B14F-4D97-AF65-F5344CB8AC3E}">
        <p14:creationId xmlns:p14="http://schemas.microsoft.com/office/powerpoint/2010/main" val="508121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id="{74EE8BAD-4307-4C6E-BCDF-19C20B09D4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178" y="-18301"/>
            <a:ext cx="1589097" cy="1270471"/>
          </a:xfrm>
          <a:prstGeom prst="rect">
            <a:avLst/>
          </a:prstGeom>
        </p:spPr>
      </p:pic>
      <p:sp>
        <p:nvSpPr>
          <p:cNvPr id="3" name="Dikdörtgen 2"/>
          <p:cNvSpPr/>
          <p:nvPr/>
        </p:nvSpPr>
        <p:spPr>
          <a:xfrm>
            <a:off x="0" y="1055601"/>
            <a:ext cx="8907517" cy="707886"/>
          </a:xfrm>
          <a:prstGeom prst="rect">
            <a:avLst/>
          </a:prstGeom>
        </p:spPr>
        <p:txBody>
          <a:bodyPr wrap="square">
            <a:spAutoFit/>
          </a:bodyPr>
          <a:lstStyle/>
          <a:p>
            <a:pPr algn="just"/>
            <a:endParaRPr lang="tr-TR" sz="2000" dirty="0">
              <a:solidFill>
                <a:schemeClr val="accent2">
                  <a:lumMod val="75000"/>
                </a:schemeClr>
              </a:solidFill>
            </a:endParaRPr>
          </a:p>
          <a:p>
            <a:pPr algn="just"/>
            <a:endParaRPr lang="tr-TR" sz="2000" dirty="0">
              <a:solidFill>
                <a:schemeClr val="accent2">
                  <a:lumMod val="75000"/>
                </a:schemeClr>
              </a:solidFill>
            </a:endParaRPr>
          </a:p>
        </p:txBody>
      </p:sp>
      <p:cxnSp>
        <p:nvCxnSpPr>
          <p:cNvPr id="13" name="Düz Bağlayıcı 12"/>
          <p:cNvCxnSpPr/>
          <p:nvPr/>
        </p:nvCxnSpPr>
        <p:spPr>
          <a:xfrm flipV="1">
            <a:off x="58008" y="871515"/>
            <a:ext cx="8954814" cy="31531"/>
          </a:xfrm>
          <a:prstGeom prst="line">
            <a:avLst/>
          </a:prstGeom>
        </p:spPr>
        <p:style>
          <a:lnRef idx="1">
            <a:schemeClr val="accent1"/>
          </a:lnRef>
          <a:fillRef idx="0">
            <a:schemeClr val="accent1"/>
          </a:fillRef>
          <a:effectRef idx="0">
            <a:schemeClr val="accent1"/>
          </a:effectRef>
          <a:fontRef idx="minor">
            <a:schemeClr val="tx1"/>
          </a:fontRef>
        </p:style>
      </p:cxnSp>
      <p:sp>
        <p:nvSpPr>
          <p:cNvPr id="6" name="Dikdörtgen 5"/>
          <p:cNvSpPr/>
          <p:nvPr/>
        </p:nvSpPr>
        <p:spPr>
          <a:xfrm>
            <a:off x="2497389" y="185357"/>
            <a:ext cx="3677930" cy="523220"/>
          </a:xfrm>
          <a:prstGeom prst="rect">
            <a:avLst/>
          </a:prstGeom>
        </p:spPr>
        <p:txBody>
          <a:bodyPr wrap="none">
            <a:spAutoFit/>
          </a:bodyPr>
          <a:lstStyle/>
          <a:p>
            <a:r>
              <a:rPr lang="tr-TR" sz="2800" b="1" dirty="0" err="1">
                <a:solidFill>
                  <a:srgbClr val="C00000"/>
                </a:solidFill>
              </a:rPr>
              <a:t>Transnational</a:t>
            </a:r>
            <a:r>
              <a:rPr lang="tr-TR" sz="2800" b="1" dirty="0">
                <a:solidFill>
                  <a:srgbClr val="C00000"/>
                </a:solidFill>
              </a:rPr>
              <a:t> </a:t>
            </a:r>
            <a:r>
              <a:rPr lang="tr-TR" sz="2800" b="1" dirty="0" err="1">
                <a:solidFill>
                  <a:srgbClr val="C00000"/>
                </a:solidFill>
              </a:rPr>
              <a:t>Meetings</a:t>
            </a:r>
            <a:endParaRPr lang="tr-TR" sz="2800" b="1" dirty="0">
              <a:solidFill>
                <a:srgbClr val="C00000"/>
              </a:solidFill>
            </a:endParaRPr>
          </a:p>
        </p:txBody>
      </p:sp>
      <p:sp>
        <p:nvSpPr>
          <p:cNvPr id="7" name="Dikdörtgen 6"/>
          <p:cNvSpPr/>
          <p:nvPr/>
        </p:nvSpPr>
        <p:spPr>
          <a:xfrm>
            <a:off x="361592" y="1137211"/>
            <a:ext cx="8490857" cy="4801314"/>
          </a:xfrm>
          <a:prstGeom prst="rect">
            <a:avLst/>
          </a:prstGeom>
          <a:solidFill>
            <a:srgbClr val="EFF5FB"/>
          </a:solidFill>
        </p:spPr>
        <p:txBody>
          <a:bodyPr wrap="square">
            <a:spAutoFit/>
          </a:bodyPr>
          <a:lstStyle/>
          <a:p>
            <a:endParaRPr lang="tr-TR" dirty="0"/>
          </a:p>
          <a:p>
            <a:pPr marL="342900" indent="-342900">
              <a:buAutoNum type="arabicPeriod"/>
            </a:pPr>
            <a:r>
              <a:rPr lang="tr-TR" b="1" dirty="0" err="1">
                <a:solidFill>
                  <a:schemeClr val="tx2">
                    <a:lumMod val="50000"/>
                  </a:schemeClr>
                </a:solidFill>
                <a:latin typeface="Times New Roman" panose="02020603050405020304" pitchFamily="18" charset="0"/>
                <a:cs typeface="Times New Roman" panose="02020603050405020304" pitchFamily="18" charset="0"/>
              </a:rPr>
              <a:t>Kick-off</a:t>
            </a:r>
            <a:r>
              <a:rPr lang="tr-TR" b="1" dirty="0">
                <a:solidFill>
                  <a:schemeClr val="tx2">
                    <a:lumMod val="50000"/>
                  </a:schemeClr>
                </a:solidFill>
                <a:latin typeface="Times New Roman" panose="02020603050405020304" pitchFamily="18" charset="0"/>
                <a:cs typeface="Times New Roman" panose="02020603050405020304" pitchFamily="18" charset="0"/>
              </a:rPr>
              <a:t> </a:t>
            </a:r>
            <a:r>
              <a:rPr lang="tr-TR" b="1" dirty="0" err="1">
                <a:solidFill>
                  <a:schemeClr val="tx2">
                    <a:lumMod val="50000"/>
                  </a:schemeClr>
                </a:solidFill>
                <a:latin typeface="Times New Roman" panose="02020603050405020304" pitchFamily="18" charset="0"/>
                <a:cs typeface="Times New Roman" panose="02020603050405020304" pitchFamily="18" charset="0"/>
              </a:rPr>
              <a:t>meeting</a:t>
            </a:r>
            <a:r>
              <a:rPr lang="tr-TR" b="1" dirty="0">
                <a:solidFill>
                  <a:schemeClr val="tx2">
                    <a:lumMod val="50000"/>
                  </a:schemeClr>
                </a:solidFill>
                <a:latin typeface="Times New Roman" panose="02020603050405020304" pitchFamily="18" charset="0"/>
                <a:cs typeface="Times New Roman" panose="02020603050405020304" pitchFamily="18" charset="0"/>
              </a:rPr>
              <a:t> in TARIMAS TURKEY. (</a:t>
            </a:r>
            <a:r>
              <a:rPr lang="tr-TR" b="1" dirty="0" err="1">
                <a:solidFill>
                  <a:schemeClr val="tx2">
                    <a:lumMod val="50000"/>
                  </a:schemeClr>
                </a:solidFill>
                <a:latin typeface="Times New Roman" panose="02020603050405020304" pitchFamily="18" charset="0"/>
                <a:cs typeface="Times New Roman" panose="02020603050405020304" pitchFamily="18" charset="0"/>
              </a:rPr>
              <a:t>Month</a:t>
            </a:r>
            <a:r>
              <a:rPr lang="tr-TR" b="1" dirty="0">
                <a:solidFill>
                  <a:schemeClr val="tx2">
                    <a:lumMod val="50000"/>
                  </a:schemeClr>
                </a:solidFill>
                <a:latin typeface="Times New Roman" panose="02020603050405020304" pitchFamily="18" charset="0"/>
                <a:cs typeface="Times New Roman" panose="02020603050405020304" pitchFamily="18" charset="0"/>
              </a:rPr>
              <a:t> 1)</a:t>
            </a:r>
          </a:p>
          <a:p>
            <a:pPr marL="342900" indent="-342900">
              <a:buAutoNum type="arabicPeriod"/>
            </a:pPr>
            <a:endParaRPr lang="tr-TR" dirty="0">
              <a:solidFill>
                <a:schemeClr val="tx2">
                  <a:lumMod val="50000"/>
                </a:schemeClr>
              </a:solidFill>
              <a:latin typeface="Times New Roman" panose="02020603050405020304" pitchFamily="18" charset="0"/>
              <a:cs typeface="Times New Roman" panose="02020603050405020304" pitchFamily="18" charset="0"/>
            </a:endParaRPr>
          </a:p>
          <a:p>
            <a:r>
              <a:rPr lang="tr-TR" dirty="0" err="1">
                <a:solidFill>
                  <a:schemeClr val="tx2">
                    <a:lumMod val="50000"/>
                  </a:schemeClr>
                </a:solidFill>
                <a:latin typeface="Times New Roman" panose="02020603050405020304" pitchFamily="18" charset="0"/>
                <a:cs typeface="Times New Roman" panose="02020603050405020304" pitchFamily="18" charset="0"/>
              </a:rPr>
              <a:t>Presenting</a:t>
            </a:r>
            <a:r>
              <a:rPr lang="tr-TR" dirty="0">
                <a:solidFill>
                  <a:schemeClr val="tx2">
                    <a:lumMod val="50000"/>
                  </a:schemeClr>
                </a:solidFill>
                <a:latin typeface="Times New Roman" panose="02020603050405020304" pitchFamily="18" charset="0"/>
                <a:cs typeface="Times New Roman" panose="02020603050405020304" pitchFamily="18" charset="0"/>
              </a:rPr>
              <a:t> </a:t>
            </a:r>
            <a:r>
              <a:rPr lang="tr-TR" dirty="0" err="1">
                <a:solidFill>
                  <a:schemeClr val="tx2">
                    <a:lumMod val="50000"/>
                  </a:schemeClr>
                </a:solidFill>
                <a:latin typeface="Times New Roman" panose="02020603050405020304" pitchFamily="18" charset="0"/>
                <a:cs typeface="Times New Roman" panose="02020603050405020304" pitchFamily="18" charset="0"/>
              </a:rPr>
              <a:t>the</a:t>
            </a:r>
            <a:r>
              <a:rPr lang="tr-TR" dirty="0">
                <a:solidFill>
                  <a:schemeClr val="tx2">
                    <a:lumMod val="50000"/>
                  </a:schemeClr>
                </a:solidFill>
                <a:latin typeface="Times New Roman" panose="02020603050405020304" pitchFamily="18" charset="0"/>
                <a:cs typeface="Times New Roman" panose="02020603050405020304" pitchFamily="18" charset="0"/>
              </a:rPr>
              <a:t> </a:t>
            </a:r>
            <a:r>
              <a:rPr lang="tr-TR" dirty="0" err="1">
                <a:solidFill>
                  <a:schemeClr val="tx2">
                    <a:lumMod val="50000"/>
                  </a:schemeClr>
                </a:solidFill>
                <a:latin typeface="Times New Roman" panose="02020603050405020304" pitchFamily="18" charset="0"/>
                <a:cs typeface="Times New Roman" panose="02020603050405020304" pitchFamily="18" charset="0"/>
              </a:rPr>
              <a:t>project</a:t>
            </a:r>
            <a:r>
              <a:rPr lang="tr-TR" dirty="0">
                <a:solidFill>
                  <a:schemeClr val="tx2">
                    <a:lumMod val="50000"/>
                  </a:schemeClr>
                </a:solidFill>
                <a:latin typeface="Times New Roman" panose="02020603050405020304" pitchFamily="18" charset="0"/>
                <a:cs typeface="Times New Roman" panose="02020603050405020304" pitchFamily="18" charset="0"/>
              </a:rPr>
              <a:t> </a:t>
            </a:r>
            <a:r>
              <a:rPr lang="tr-TR" dirty="0" err="1">
                <a:solidFill>
                  <a:schemeClr val="tx2">
                    <a:lumMod val="50000"/>
                  </a:schemeClr>
                </a:solidFill>
                <a:latin typeface="Times New Roman" panose="02020603050405020304" pitchFamily="18" charset="0"/>
                <a:cs typeface="Times New Roman" panose="02020603050405020304" pitchFamily="18" charset="0"/>
              </a:rPr>
              <a:t>and</a:t>
            </a:r>
            <a:r>
              <a:rPr lang="tr-TR" dirty="0">
                <a:solidFill>
                  <a:schemeClr val="tx2">
                    <a:lumMod val="50000"/>
                  </a:schemeClr>
                </a:solidFill>
                <a:latin typeface="Times New Roman" panose="02020603050405020304" pitchFamily="18" charset="0"/>
                <a:cs typeface="Times New Roman" panose="02020603050405020304" pitchFamily="18" charset="0"/>
              </a:rPr>
              <a:t> </a:t>
            </a:r>
            <a:r>
              <a:rPr lang="tr-TR" dirty="0" err="1">
                <a:solidFill>
                  <a:schemeClr val="tx2">
                    <a:lumMod val="50000"/>
                  </a:schemeClr>
                </a:solidFill>
                <a:latin typeface="Times New Roman" panose="02020603050405020304" pitchFamily="18" charset="0"/>
                <a:cs typeface="Times New Roman" panose="02020603050405020304" pitchFamily="18" charset="0"/>
              </a:rPr>
              <a:t>timetable</a:t>
            </a:r>
            <a:r>
              <a:rPr lang="tr-TR" dirty="0">
                <a:solidFill>
                  <a:schemeClr val="tx2">
                    <a:lumMod val="50000"/>
                  </a:schemeClr>
                </a:solidFill>
                <a:latin typeface="Times New Roman" panose="02020603050405020304" pitchFamily="18" charset="0"/>
                <a:cs typeface="Times New Roman" panose="02020603050405020304" pitchFamily="18" charset="0"/>
              </a:rPr>
              <a:t>, </a:t>
            </a:r>
            <a:r>
              <a:rPr lang="tr-TR" dirty="0" err="1">
                <a:solidFill>
                  <a:schemeClr val="tx2">
                    <a:lumMod val="50000"/>
                  </a:schemeClr>
                </a:solidFill>
                <a:latin typeface="Times New Roman" panose="02020603050405020304" pitchFamily="18" charset="0"/>
                <a:cs typeface="Times New Roman" panose="02020603050405020304" pitchFamily="18" charset="0"/>
              </a:rPr>
              <a:t>responsibilities</a:t>
            </a:r>
            <a:r>
              <a:rPr lang="tr-TR" dirty="0">
                <a:solidFill>
                  <a:schemeClr val="tx2">
                    <a:lumMod val="50000"/>
                  </a:schemeClr>
                </a:solidFill>
                <a:latin typeface="Times New Roman" panose="02020603050405020304" pitchFamily="18" charset="0"/>
                <a:cs typeface="Times New Roman" panose="02020603050405020304" pitchFamily="18" charset="0"/>
              </a:rPr>
              <a:t> </a:t>
            </a:r>
            <a:r>
              <a:rPr lang="tr-TR" dirty="0" err="1">
                <a:solidFill>
                  <a:schemeClr val="tx2">
                    <a:lumMod val="50000"/>
                  </a:schemeClr>
                </a:solidFill>
                <a:latin typeface="Times New Roman" panose="02020603050405020304" pitchFamily="18" charset="0"/>
                <a:cs typeface="Times New Roman" panose="02020603050405020304" pitchFamily="18" charset="0"/>
              </a:rPr>
              <a:t>and</a:t>
            </a:r>
            <a:r>
              <a:rPr lang="tr-TR" dirty="0">
                <a:solidFill>
                  <a:schemeClr val="tx2">
                    <a:lumMod val="50000"/>
                  </a:schemeClr>
                </a:solidFill>
                <a:latin typeface="Times New Roman" panose="02020603050405020304" pitchFamily="18" charset="0"/>
                <a:cs typeface="Times New Roman" panose="02020603050405020304" pitchFamily="18" charset="0"/>
              </a:rPr>
              <a:t> </a:t>
            </a:r>
            <a:r>
              <a:rPr lang="tr-TR" dirty="0" err="1">
                <a:solidFill>
                  <a:schemeClr val="tx2">
                    <a:lumMod val="50000"/>
                  </a:schemeClr>
                </a:solidFill>
                <a:latin typeface="Times New Roman" panose="02020603050405020304" pitchFamily="18" charset="0"/>
                <a:cs typeface="Times New Roman" panose="02020603050405020304" pitchFamily="18" charset="0"/>
              </a:rPr>
              <a:t>deadlines</a:t>
            </a:r>
            <a:r>
              <a:rPr lang="tr-TR" dirty="0">
                <a:solidFill>
                  <a:schemeClr val="tx2">
                    <a:lumMod val="50000"/>
                  </a:schemeClr>
                </a:solidFill>
                <a:latin typeface="Times New Roman" panose="02020603050405020304" pitchFamily="18" charset="0"/>
                <a:cs typeface="Times New Roman" panose="02020603050405020304" pitchFamily="18" charset="0"/>
              </a:rPr>
              <a:t>, </a:t>
            </a:r>
            <a:r>
              <a:rPr lang="tr-TR" dirty="0" err="1">
                <a:solidFill>
                  <a:schemeClr val="tx2">
                    <a:lumMod val="50000"/>
                  </a:schemeClr>
                </a:solidFill>
                <a:latin typeface="Times New Roman" panose="02020603050405020304" pitchFamily="18" charset="0"/>
                <a:cs typeface="Times New Roman" panose="02020603050405020304" pitchFamily="18" charset="0"/>
              </a:rPr>
              <a:t>partners</a:t>
            </a:r>
            <a:r>
              <a:rPr lang="tr-TR" dirty="0">
                <a:solidFill>
                  <a:schemeClr val="tx2">
                    <a:lumMod val="50000"/>
                  </a:schemeClr>
                </a:solidFill>
                <a:latin typeface="Times New Roman" panose="02020603050405020304" pitchFamily="18" charset="0"/>
                <a:cs typeface="Times New Roman" panose="02020603050405020304" pitchFamily="18" charset="0"/>
              </a:rPr>
              <a:t> </a:t>
            </a:r>
            <a:r>
              <a:rPr lang="tr-TR" dirty="0" err="1">
                <a:solidFill>
                  <a:schemeClr val="tx2">
                    <a:lumMod val="50000"/>
                  </a:schemeClr>
                </a:solidFill>
                <a:latin typeface="Times New Roman" panose="02020603050405020304" pitchFamily="18" charset="0"/>
                <a:cs typeface="Times New Roman" panose="02020603050405020304" pitchFamily="18" charset="0"/>
              </a:rPr>
              <a:t>presentation</a:t>
            </a:r>
            <a:r>
              <a:rPr lang="tr-TR" dirty="0">
                <a:solidFill>
                  <a:schemeClr val="tx2">
                    <a:lumMod val="50000"/>
                  </a:schemeClr>
                </a:solidFill>
                <a:latin typeface="Times New Roman" panose="02020603050405020304" pitchFamily="18" charset="0"/>
                <a:cs typeface="Times New Roman" panose="02020603050405020304" pitchFamily="18" charset="0"/>
              </a:rPr>
              <a:t>, </a:t>
            </a:r>
            <a:r>
              <a:rPr lang="tr-TR" dirty="0" err="1">
                <a:solidFill>
                  <a:schemeClr val="tx2">
                    <a:lumMod val="50000"/>
                  </a:schemeClr>
                </a:solidFill>
                <a:latin typeface="Times New Roman" panose="02020603050405020304" pitchFamily="18" charset="0"/>
                <a:cs typeface="Times New Roman" panose="02020603050405020304" pitchFamily="18" charset="0"/>
              </a:rPr>
              <a:t>signing</a:t>
            </a:r>
            <a:r>
              <a:rPr lang="tr-TR" dirty="0">
                <a:solidFill>
                  <a:schemeClr val="tx2">
                    <a:lumMod val="50000"/>
                  </a:schemeClr>
                </a:solidFill>
                <a:latin typeface="Times New Roman" panose="02020603050405020304" pitchFamily="18" charset="0"/>
                <a:cs typeface="Times New Roman" panose="02020603050405020304" pitchFamily="18" charset="0"/>
              </a:rPr>
              <a:t> </a:t>
            </a:r>
            <a:r>
              <a:rPr lang="tr-TR" dirty="0" err="1">
                <a:solidFill>
                  <a:schemeClr val="tx2">
                    <a:lumMod val="50000"/>
                  </a:schemeClr>
                </a:solidFill>
                <a:latin typeface="Times New Roman" panose="02020603050405020304" pitchFamily="18" charset="0"/>
                <a:cs typeface="Times New Roman" panose="02020603050405020304" pitchFamily="18" charset="0"/>
              </a:rPr>
              <a:t>the</a:t>
            </a:r>
            <a:r>
              <a:rPr lang="tr-TR" dirty="0">
                <a:solidFill>
                  <a:schemeClr val="tx2">
                    <a:lumMod val="50000"/>
                  </a:schemeClr>
                </a:solidFill>
                <a:latin typeface="Times New Roman" panose="02020603050405020304" pitchFamily="18" charset="0"/>
                <a:cs typeface="Times New Roman" panose="02020603050405020304" pitchFamily="18" charset="0"/>
              </a:rPr>
              <a:t> </a:t>
            </a:r>
            <a:r>
              <a:rPr lang="tr-TR" dirty="0" err="1">
                <a:solidFill>
                  <a:schemeClr val="tx2">
                    <a:lumMod val="50000"/>
                  </a:schemeClr>
                </a:solidFill>
                <a:latin typeface="Times New Roman" panose="02020603050405020304" pitchFamily="18" charset="0"/>
                <a:cs typeface="Times New Roman" panose="02020603050405020304" pitchFamily="18" charset="0"/>
              </a:rPr>
              <a:t>Partnership</a:t>
            </a:r>
            <a:r>
              <a:rPr lang="tr-TR" dirty="0">
                <a:solidFill>
                  <a:schemeClr val="tx2">
                    <a:lumMod val="50000"/>
                  </a:schemeClr>
                </a:solidFill>
                <a:latin typeface="Times New Roman" panose="02020603050405020304" pitchFamily="18" charset="0"/>
                <a:cs typeface="Times New Roman" panose="02020603050405020304" pitchFamily="18" charset="0"/>
              </a:rPr>
              <a:t> </a:t>
            </a:r>
            <a:r>
              <a:rPr lang="tr-TR" dirty="0" err="1">
                <a:solidFill>
                  <a:schemeClr val="tx2">
                    <a:lumMod val="50000"/>
                  </a:schemeClr>
                </a:solidFill>
                <a:latin typeface="Times New Roman" panose="02020603050405020304" pitchFamily="18" charset="0"/>
                <a:cs typeface="Times New Roman" panose="02020603050405020304" pitchFamily="18" charset="0"/>
              </a:rPr>
              <a:t>Agreement</a:t>
            </a:r>
            <a:r>
              <a:rPr lang="tr-TR" dirty="0">
                <a:solidFill>
                  <a:schemeClr val="tx2">
                    <a:lumMod val="50000"/>
                  </a:schemeClr>
                </a:solidFill>
                <a:latin typeface="Times New Roman" panose="02020603050405020304" pitchFamily="18" charset="0"/>
                <a:cs typeface="Times New Roman" panose="02020603050405020304" pitchFamily="18" charset="0"/>
              </a:rPr>
              <a:t>, </a:t>
            </a:r>
            <a:r>
              <a:rPr lang="tr-TR" dirty="0" err="1">
                <a:solidFill>
                  <a:schemeClr val="tx2">
                    <a:lumMod val="50000"/>
                  </a:schemeClr>
                </a:solidFill>
                <a:latin typeface="Times New Roman" panose="02020603050405020304" pitchFamily="18" charset="0"/>
                <a:cs typeface="Times New Roman" panose="02020603050405020304" pitchFamily="18" charset="0"/>
              </a:rPr>
              <a:t>forming</a:t>
            </a:r>
            <a:r>
              <a:rPr lang="tr-TR" dirty="0">
                <a:solidFill>
                  <a:schemeClr val="tx2">
                    <a:lumMod val="50000"/>
                  </a:schemeClr>
                </a:solidFill>
                <a:latin typeface="Times New Roman" panose="02020603050405020304" pitchFamily="18" charset="0"/>
                <a:cs typeface="Times New Roman" panose="02020603050405020304" pitchFamily="18" charset="0"/>
              </a:rPr>
              <a:t> </a:t>
            </a:r>
            <a:r>
              <a:rPr lang="tr-TR" dirty="0" err="1">
                <a:solidFill>
                  <a:schemeClr val="tx2">
                    <a:lumMod val="50000"/>
                  </a:schemeClr>
                </a:solidFill>
                <a:latin typeface="Times New Roman" panose="02020603050405020304" pitchFamily="18" charset="0"/>
                <a:cs typeface="Times New Roman" panose="02020603050405020304" pitchFamily="18" charset="0"/>
              </a:rPr>
              <a:t>the</a:t>
            </a:r>
            <a:r>
              <a:rPr lang="tr-TR" dirty="0">
                <a:solidFill>
                  <a:schemeClr val="tx2">
                    <a:lumMod val="50000"/>
                  </a:schemeClr>
                </a:solidFill>
                <a:latin typeface="Times New Roman" panose="02020603050405020304" pitchFamily="18" charset="0"/>
                <a:cs typeface="Times New Roman" panose="02020603050405020304" pitchFamily="18" charset="0"/>
              </a:rPr>
              <a:t> </a:t>
            </a:r>
            <a:r>
              <a:rPr lang="tr-TR" dirty="0" err="1">
                <a:solidFill>
                  <a:schemeClr val="tx2">
                    <a:lumMod val="50000"/>
                  </a:schemeClr>
                </a:solidFill>
                <a:latin typeface="Times New Roman" panose="02020603050405020304" pitchFamily="18" charset="0"/>
                <a:cs typeface="Times New Roman" panose="02020603050405020304" pitchFamily="18" charset="0"/>
              </a:rPr>
              <a:t>Steering</a:t>
            </a:r>
            <a:r>
              <a:rPr lang="tr-TR" dirty="0">
                <a:solidFill>
                  <a:schemeClr val="tx2">
                    <a:lumMod val="50000"/>
                  </a:schemeClr>
                </a:solidFill>
                <a:latin typeface="Times New Roman" panose="02020603050405020304" pitchFamily="18" charset="0"/>
                <a:cs typeface="Times New Roman" panose="02020603050405020304" pitchFamily="18" charset="0"/>
              </a:rPr>
              <a:t> </a:t>
            </a:r>
            <a:r>
              <a:rPr lang="tr-TR" dirty="0" err="1">
                <a:solidFill>
                  <a:schemeClr val="tx2">
                    <a:lumMod val="50000"/>
                  </a:schemeClr>
                </a:solidFill>
                <a:latin typeface="Times New Roman" panose="02020603050405020304" pitchFamily="18" charset="0"/>
                <a:cs typeface="Times New Roman" panose="02020603050405020304" pitchFamily="18" charset="0"/>
              </a:rPr>
              <a:t>Committee</a:t>
            </a:r>
            <a:r>
              <a:rPr lang="tr-TR" dirty="0">
                <a:solidFill>
                  <a:schemeClr val="tx2">
                    <a:lumMod val="50000"/>
                  </a:schemeClr>
                </a:solidFill>
                <a:latin typeface="Times New Roman" panose="02020603050405020304" pitchFamily="18" charset="0"/>
                <a:cs typeface="Times New Roman" panose="02020603050405020304" pitchFamily="18" charset="0"/>
              </a:rPr>
              <a:t>, </a:t>
            </a:r>
            <a:r>
              <a:rPr lang="tr-TR" dirty="0" err="1">
                <a:solidFill>
                  <a:schemeClr val="tx2">
                    <a:lumMod val="50000"/>
                  </a:schemeClr>
                </a:solidFill>
                <a:latin typeface="Times New Roman" panose="02020603050405020304" pitchFamily="18" charset="0"/>
                <a:cs typeface="Times New Roman" panose="02020603050405020304" pitchFamily="18" charset="0"/>
              </a:rPr>
              <a:t>announcing</a:t>
            </a:r>
            <a:r>
              <a:rPr lang="tr-TR" dirty="0">
                <a:solidFill>
                  <a:schemeClr val="tx2">
                    <a:lumMod val="50000"/>
                  </a:schemeClr>
                </a:solidFill>
                <a:latin typeface="Times New Roman" panose="02020603050405020304" pitchFamily="18" charset="0"/>
                <a:cs typeface="Times New Roman" panose="02020603050405020304" pitchFamily="18" charset="0"/>
              </a:rPr>
              <a:t> </a:t>
            </a:r>
            <a:r>
              <a:rPr lang="tr-TR" dirty="0" err="1">
                <a:solidFill>
                  <a:schemeClr val="tx2">
                    <a:lumMod val="50000"/>
                  </a:schemeClr>
                </a:solidFill>
                <a:latin typeface="Times New Roman" panose="02020603050405020304" pitchFamily="18" charset="0"/>
                <a:cs typeface="Times New Roman" panose="02020603050405020304" pitchFamily="18" charset="0"/>
              </a:rPr>
              <a:t>the</a:t>
            </a:r>
            <a:r>
              <a:rPr lang="tr-TR" dirty="0">
                <a:solidFill>
                  <a:schemeClr val="tx2">
                    <a:lumMod val="50000"/>
                  </a:schemeClr>
                </a:solidFill>
                <a:latin typeface="Times New Roman" panose="02020603050405020304" pitchFamily="18" charset="0"/>
                <a:cs typeface="Times New Roman" panose="02020603050405020304" pitchFamily="18" charset="0"/>
              </a:rPr>
              <a:t> Project </a:t>
            </a:r>
            <a:r>
              <a:rPr lang="tr-TR" dirty="0" err="1">
                <a:solidFill>
                  <a:schemeClr val="tx2">
                    <a:lumMod val="50000"/>
                  </a:schemeClr>
                </a:solidFill>
                <a:latin typeface="Times New Roman" panose="02020603050405020304" pitchFamily="18" charset="0"/>
                <a:cs typeface="Times New Roman" panose="02020603050405020304" pitchFamily="18" charset="0"/>
              </a:rPr>
              <a:t>Quality</a:t>
            </a:r>
            <a:r>
              <a:rPr lang="tr-TR" dirty="0">
                <a:solidFill>
                  <a:schemeClr val="tx2">
                    <a:lumMod val="50000"/>
                  </a:schemeClr>
                </a:solidFill>
                <a:latin typeface="Times New Roman" panose="02020603050405020304" pitchFamily="18" charset="0"/>
                <a:cs typeface="Times New Roman" panose="02020603050405020304" pitchFamily="18" charset="0"/>
              </a:rPr>
              <a:t> Plan </a:t>
            </a:r>
            <a:r>
              <a:rPr lang="tr-TR" dirty="0" err="1">
                <a:solidFill>
                  <a:schemeClr val="tx2">
                    <a:lumMod val="50000"/>
                  </a:schemeClr>
                </a:solidFill>
                <a:latin typeface="Times New Roman" panose="02020603050405020304" pitchFamily="18" charset="0"/>
                <a:cs typeface="Times New Roman" panose="02020603050405020304" pitchFamily="18" charset="0"/>
              </a:rPr>
              <a:t>and</a:t>
            </a:r>
            <a:r>
              <a:rPr lang="tr-TR" dirty="0">
                <a:solidFill>
                  <a:schemeClr val="tx2">
                    <a:lumMod val="50000"/>
                  </a:schemeClr>
                </a:solidFill>
                <a:latin typeface="Times New Roman" panose="02020603050405020304" pitchFamily="18" charset="0"/>
                <a:cs typeface="Times New Roman" panose="02020603050405020304" pitchFamily="18" charset="0"/>
              </a:rPr>
              <a:t> </a:t>
            </a:r>
            <a:r>
              <a:rPr lang="tr-TR" dirty="0" err="1">
                <a:solidFill>
                  <a:schemeClr val="tx2">
                    <a:lumMod val="50000"/>
                  </a:schemeClr>
                </a:solidFill>
                <a:latin typeface="Times New Roman" panose="02020603050405020304" pitchFamily="18" charset="0"/>
                <a:cs typeface="Times New Roman" panose="02020603050405020304" pitchFamily="18" charset="0"/>
              </a:rPr>
              <a:t>introducing</a:t>
            </a:r>
            <a:r>
              <a:rPr lang="tr-TR" dirty="0">
                <a:solidFill>
                  <a:schemeClr val="tx2">
                    <a:lumMod val="50000"/>
                  </a:schemeClr>
                </a:solidFill>
                <a:latin typeface="Times New Roman" panose="02020603050405020304" pitchFamily="18" charset="0"/>
                <a:cs typeface="Times New Roman" panose="02020603050405020304" pitchFamily="18" charset="0"/>
              </a:rPr>
              <a:t> </a:t>
            </a:r>
            <a:r>
              <a:rPr lang="tr-TR" dirty="0" err="1">
                <a:solidFill>
                  <a:schemeClr val="tx2">
                    <a:lumMod val="50000"/>
                  </a:schemeClr>
                </a:solidFill>
                <a:latin typeface="Times New Roman" panose="02020603050405020304" pitchFamily="18" charset="0"/>
                <a:cs typeface="Times New Roman" panose="02020603050405020304" pitchFamily="18" charset="0"/>
              </a:rPr>
              <a:t>the</a:t>
            </a:r>
            <a:r>
              <a:rPr lang="tr-TR" dirty="0">
                <a:solidFill>
                  <a:schemeClr val="tx2">
                    <a:lumMod val="50000"/>
                  </a:schemeClr>
                </a:solidFill>
                <a:latin typeface="Times New Roman" panose="02020603050405020304" pitchFamily="18" charset="0"/>
                <a:cs typeface="Times New Roman" panose="02020603050405020304" pitchFamily="18" charset="0"/>
              </a:rPr>
              <a:t> </a:t>
            </a:r>
            <a:r>
              <a:rPr lang="tr-TR" dirty="0" err="1">
                <a:solidFill>
                  <a:schemeClr val="tx2">
                    <a:lumMod val="50000"/>
                  </a:schemeClr>
                </a:solidFill>
                <a:latin typeface="Times New Roman" panose="02020603050405020304" pitchFamily="18" charset="0"/>
                <a:cs typeface="Times New Roman" panose="02020603050405020304" pitchFamily="18" charset="0"/>
              </a:rPr>
              <a:t>operational</a:t>
            </a:r>
            <a:r>
              <a:rPr lang="tr-TR" dirty="0">
                <a:solidFill>
                  <a:schemeClr val="tx2">
                    <a:lumMod val="50000"/>
                  </a:schemeClr>
                </a:solidFill>
                <a:latin typeface="Times New Roman" panose="02020603050405020304" pitchFamily="18" charset="0"/>
                <a:cs typeface="Times New Roman" panose="02020603050405020304" pitchFamily="18" charset="0"/>
              </a:rPr>
              <a:t> </a:t>
            </a:r>
            <a:r>
              <a:rPr lang="tr-TR" dirty="0" err="1">
                <a:solidFill>
                  <a:schemeClr val="tx2">
                    <a:lumMod val="50000"/>
                  </a:schemeClr>
                </a:solidFill>
                <a:latin typeface="Times New Roman" panose="02020603050405020304" pitchFamily="18" charset="0"/>
                <a:cs typeface="Times New Roman" panose="02020603050405020304" pitchFamily="18" charset="0"/>
              </a:rPr>
              <a:t>and</a:t>
            </a:r>
            <a:r>
              <a:rPr lang="tr-TR" dirty="0">
                <a:solidFill>
                  <a:schemeClr val="tx2">
                    <a:lumMod val="50000"/>
                  </a:schemeClr>
                </a:solidFill>
                <a:latin typeface="Times New Roman" panose="02020603050405020304" pitchFamily="18" charset="0"/>
                <a:cs typeface="Times New Roman" panose="02020603050405020304" pitchFamily="18" charset="0"/>
              </a:rPr>
              <a:t> </a:t>
            </a:r>
            <a:r>
              <a:rPr lang="tr-TR" dirty="0" err="1">
                <a:solidFill>
                  <a:schemeClr val="tx2">
                    <a:lumMod val="50000"/>
                  </a:schemeClr>
                </a:solidFill>
                <a:latin typeface="Times New Roman" panose="02020603050405020304" pitchFamily="18" charset="0"/>
                <a:cs typeface="Times New Roman" panose="02020603050405020304" pitchFamily="18" charset="0"/>
              </a:rPr>
              <a:t>financial</a:t>
            </a:r>
            <a:r>
              <a:rPr lang="tr-TR" dirty="0">
                <a:solidFill>
                  <a:schemeClr val="tx2">
                    <a:lumMod val="50000"/>
                  </a:schemeClr>
                </a:solidFill>
                <a:latin typeface="Times New Roman" panose="02020603050405020304" pitchFamily="18" charset="0"/>
                <a:cs typeface="Times New Roman" panose="02020603050405020304" pitchFamily="18" charset="0"/>
              </a:rPr>
              <a:t> </a:t>
            </a:r>
            <a:r>
              <a:rPr lang="tr-TR" dirty="0" err="1">
                <a:solidFill>
                  <a:schemeClr val="tx2">
                    <a:lumMod val="50000"/>
                  </a:schemeClr>
                </a:solidFill>
                <a:latin typeface="Times New Roman" panose="02020603050405020304" pitchFamily="18" charset="0"/>
                <a:cs typeface="Times New Roman" panose="02020603050405020304" pitchFamily="18" charset="0"/>
              </a:rPr>
              <a:t>arrangements</a:t>
            </a:r>
            <a:r>
              <a:rPr lang="tr-TR" dirty="0">
                <a:solidFill>
                  <a:schemeClr val="tx2">
                    <a:lumMod val="50000"/>
                  </a:schemeClr>
                </a:solidFill>
                <a:latin typeface="Times New Roman" panose="02020603050405020304" pitchFamily="18" charset="0"/>
                <a:cs typeface="Times New Roman" panose="02020603050405020304" pitchFamily="18" charset="0"/>
              </a:rPr>
              <a:t>. </a:t>
            </a:r>
          </a:p>
          <a:p>
            <a:endParaRPr lang="tr-TR" dirty="0">
              <a:solidFill>
                <a:schemeClr val="tx2">
                  <a:lumMod val="50000"/>
                </a:schemeClr>
              </a:solidFill>
              <a:latin typeface="Times New Roman" panose="02020603050405020304" pitchFamily="18" charset="0"/>
              <a:cs typeface="Times New Roman" panose="02020603050405020304" pitchFamily="18" charset="0"/>
            </a:endParaRPr>
          </a:p>
          <a:p>
            <a:r>
              <a:rPr lang="tr-TR" dirty="0" err="1">
                <a:solidFill>
                  <a:schemeClr val="tx2">
                    <a:lumMod val="50000"/>
                  </a:schemeClr>
                </a:solidFill>
                <a:latin typeface="Times New Roman" panose="02020603050405020304" pitchFamily="18" charset="0"/>
                <a:cs typeface="Times New Roman" panose="02020603050405020304" pitchFamily="18" charset="0"/>
              </a:rPr>
              <a:t>Opening</a:t>
            </a:r>
            <a:r>
              <a:rPr lang="tr-TR" dirty="0">
                <a:solidFill>
                  <a:schemeClr val="tx2">
                    <a:lumMod val="50000"/>
                  </a:schemeClr>
                </a:solidFill>
                <a:latin typeface="Times New Roman" panose="02020603050405020304" pitchFamily="18" charset="0"/>
                <a:cs typeface="Times New Roman" panose="02020603050405020304" pitchFamily="18" charset="0"/>
              </a:rPr>
              <a:t> Conference: </a:t>
            </a:r>
            <a:r>
              <a:rPr lang="tr-TR" dirty="0" err="1">
                <a:solidFill>
                  <a:schemeClr val="tx2">
                    <a:lumMod val="50000"/>
                  </a:schemeClr>
                </a:solidFill>
                <a:latin typeface="Times New Roman" panose="02020603050405020304" pitchFamily="18" charset="0"/>
                <a:cs typeface="Times New Roman" panose="02020603050405020304" pitchFamily="18" charset="0"/>
              </a:rPr>
              <a:t>Target</a:t>
            </a:r>
            <a:r>
              <a:rPr lang="tr-TR" dirty="0">
                <a:solidFill>
                  <a:schemeClr val="tx2">
                    <a:lumMod val="50000"/>
                  </a:schemeClr>
                </a:solidFill>
                <a:latin typeface="Times New Roman" panose="02020603050405020304" pitchFamily="18" charset="0"/>
                <a:cs typeface="Times New Roman" panose="02020603050405020304" pitchFamily="18" charset="0"/>
              </a:rPr>
              <a:t> </a:t>
            </a:r>
            <a:r>
              <a:rPr lang="tr-TR" dirty="0" err="1">
                <a:solidFill>
                  <a:schemeClr val="tx2">
                    <a:lumMod val="50000"/>
                  </a:schemeClr>
                </a:solidFill>
                <a:latin typeface="Times New Roman" panose="02020603050405020304" pitchFamily="18" charset="0"/>
                <a:cs typeface="Times New Roman" panose="02020603050405020304" pitchFamily="18" charset="0"/>
              </a:rPr>
              <a:t>groups</a:t>
            </a:r>
            <a:r>
              <a:rPr lang="tr-TR" dirty="0">
                <a:solidFill>
                  <a:schemeClr val="tx2">
                    <a:lumMod val="50000"/>
                  </a:schemeClr>
                </a:solidFill>
                <a:latin typeface="Times New Roman" panose="02020603050405020304" pitchFamily="18" charset="0"/>
                <a:cs typeface="Times New Roman" panose="02020603050405020304" pitchFamily="18" charset="0"/>
              </a:rPr>
              <a:t>, </a:t>
            </a:r>
            <a:r>
              <a:rPr lang="tr-TR" dirty="0" err="1">
                <a:solidFill>
                  <a:schemeClr val="tx2">
                    <a:lumMod val="50000"/>
                  </a:schemeClr>
                </a:solidFill>
                <a:latin typeface="Times New Roman" panose="02020603050405020304" pitchFamily="18" charset="0"/>
                <a:cs typeface="Times New Roman" panose="02020603050405020304" pitchFamily="18" charset="0"/>
              </a:rPr>
              <a:t>relevant</a:t>
            </a:r>
            <a:r>
              <a:rPr lang="tr-TR" dirty="0">
                <a:solidFill>
                  <a:schemeClr val="tx2">
                    <a:lumMod val="50000"/>
                  </a:schemeClr>
                </a:solidFill>
                <a:latin typeface="Times New Roman" panose="02020603050405020304" pitchFamily="18" charset="0"/>
                <a:cs typeface="Times New Roman" panose="02020603050405020304" pitchFamily="18" charset="0"/>
              </a:rPr>
              <a:t> </a:t>
            </a:r>
            <a:r>
              <a:rPr lang="tr-TR" dirty="0" err="1">
                <a:solidFill>
                  <a:schemeClr val="tx2">
                    <a:lumMod val="50000"/>
                  </a:schemeClr>
                </a:solidFill>
                <a:latin typeface="Times New Roman" panose="02020603050405020304" pitchFamily="18" charset="0"/>
                <a:cs typeface="Times New Roman" panose="02020603050405020304" pitchFamily="18" charset="0"/>
              </a:rPr>
              <a:t>stakeholders</a:t>
            </a:r>
            <a:r>
              <a:rPr lang="tr-TR" dirty="0">
                <a:solidFill>
                  <a:schemeClr val="tx2">
                    <a:lumMod val="50000"/>
                  </a:schemeClr>
                </a:solidFill>
                <a:latin typeface="Times New Roman" panose="02020603050405020304" pitchFamily="18" charset="0"/>
                <a:cs typeface="Times New Roman" panose="02020603050405020304" pitchFamily="18" charset="0"/>
              </a:rPr>
              <a:t>, </a:t>
            </a:r>
            <a:r>
              <a:rPr lang="tr-TR" dirty="0" err="1">
                <a:solidFill>
                  <a:schemeClr val="tx2">
                    <a:lumMod val="50000"/>
                  </a:schemeClr>
                </a:solidFill>
                <a:latin typeface="Times New Roman" panose="02020603050405020304" pitchFamily="18" charset="0"/>
                <a:cs typeface="Times New Roman" panose="02020603050405020304" pitchFamily="18" charset="0"/>
              </a:rPr>
              <a:t>beneficiaries</a:t>
            </a:r>
            <a:r>
              <a:rPr lang="tr-TR" dirty="0">
                <a:solidFill>
                  <a:schemeClr val="tx2">
                    <a:lumMod val="50000"/>
                  </a:schemeClr>
                </a:solidFill>
                <a:latin typeface="Times New Roman" panose="02020603050405020304" pitchFamily="18" charset="0"/>
                <a:cs typeface="Times New Roman" panose="02020603050405020304" pitchFamily="18" charset="0"/>
              </a:rPr>
              <a:t>, </a:t>
            </a:r>
            <a:r>
              <a:rPr lang="tr-TR" dirty="0" err="1">
                <a:solidFill>
                  <a:schemeClr val="tx2">
                    <a:lumMod val="50000"/>
                  </a:schemeClr>
                </a:solidFill>
                <a:latin typeface="Times New Roman" panose="02020603050405020304" pitchFamily="18" charset="0"/>
                <a:cs typeface="Times New Roman" panose="02020603050405020304" pitchFamily="18" charset="0"/>
              </a:rPr>
              <a:t>policy-makers</a:t>
            </a:r>
            <a:r>
              <a:rPr lang="tr-TR" dirty="0">
                <a:solidFill>
                  <a:schemeClr val="tx2">
                    <a:lumMod val="50000"/>
                  </a:schemeClr>
                </a:solidFill>
                <a:latin typeface="Times New Roman" panose="02020603050405020304" pitchFamily="18" charset="0"/>
                <a:cs typeface="Times New Roman" panose="02020603050405020304" pitchFamily="18" charset="0"/>
              </a:rPr>
              <a:t> </a:t>
            </a:r>
            <a:r>
              <a:rPr lang="tr-TR" dirty="0" err="1">
                <a:solidFill>
                  <a:schemeClr val="tx2">
                    <a:lumMod val="50000"/>
                  </a:schemeClr>
                </a:solidFill>
                <a:latin typeface="Times New Roman" panose="02020603050405020304" pitchFamily="18" charset="0"/>
                <a:cs typeface="Times New Roman" panose="02020603050405020304" pitchFamily="18" charset="0"/>
              </a:rPr>
              <a:t>will</a:t>
            </a:r>
            <a:r>
              <a:rPr lang="tr-TR" dirty="0">
                <a:solidFill>
                  <a:schemeClr val="tx2">
                    <a:lumMod val="50000"/>
                  </a:schemeClr>
                </a:solidFill>
                <a:latin typeface="Times New Roman" panose="02020603050405020304" pitchFamily="18" charset="0"/>
                <a:cs typeface="Times New Roman" panose="02020603050405020304" pitchFamily="18" charset="0"/>
              </a:rPr>
              <a:t> </a:t>
            </a:r>
            <a:r>
              <a:rPr lang="tr-TR" dirty="0" err="1">
                <a:solidFill>
                  <a:schemeClr val="tx2">
                    <a:lumMod val="50000"/>
                  </a:schemeClr>
                </a:solidFill>
                <a:latin typeface="Times New Roman" panose="02020603050405020304" pitchFamily="18" charset="0"/>
                <a:cs typeface="Times New Roman" panose="02020603050405020304" pitchFamily="18" charset="0"/>
              </a:rPr>
              <a:t>participate</a:t>
            </a:r>
            <a:r>
              <a:rPr lang="tr-TR" dirty="0">
                <a:solidFill>
                  <a:schemeClr val="tx2">
                    <a:lumMod val="50000"/>
                  </a:schemeClr>
                </a:solidFill>
                <a:latin typeface="Times New Roman" panose="02020603050405020304" pitchFamily="18" charset="0"/>
                <a:cs typeface="Times New Roman" panose="02020603050405020304" pitchFamily="18" charset="0"/>
              </a:rPr>
              <a:t> in </a:t>
            </a:r>
            <a:r>
              <a:rPr lang="tr-TR" dirty="0" err="1">
                <a:solidFill>
                  <a:schemeClr val="tx2">
                    <a:lumMod val="50000"/>
                  </a:schemeClr>
                </a:solidFill>
                <a:latin typeface="Times New Roman" panose="02020603050405020304" pitchFamily="18" charset="0"/>
                <a:cs typeface="Times New Roman" panose="02020603050405020304" pitchFamily="18" charset="0"/>
              </a:rPr>
              <a:t>this</a:t>
            </a:r>
            <a:r>
              <a:rPr lang="tr-TR" dirty="0">
                <a:solidFill>
                  <a:schemeClr val="tx2">
                    <a:lumMod val="50000"/>
                  </a:schemeClr>
                </a:solidFill>
                <a:latin typeface="Times New Roman" panose="02020603050405020304" pitchFamily="18" charset="0"/>
                <a:cs typeface="Times New Roman" panose="02020603050405020304" pitchFamily="18" charset="0"/>
              </a:rPr>
              <a:t> </a:t>
            </a:r>
            <a:r>
              <a:rPr lang="tr-TR" dirty="0" err="1">
                <a:solidFill>
                  <a:schemeClr val="tx2">
                    <a:lumMod val="50000"/>
                  </a:schemeClr>
                </a:solidFill>
                <a:latin typeface="Times New Roman" panose="02020603050405020304" pitchFamily="18" charset="0"/>
                <a:cs typeface="Times New Roman" panose="02020603050405020304" pitchFamily="18" charset="0"/>
              </a:rPr>
              <a:t>conference</a:t>
            </a:r>
            <a:r>
              <a:rPr lang="tr-TR" dirty="0">
                <a:solidFill>
                  <a:schemeClr val="tx2">
                    <a:lumMod val="50000"/>
                  </a:schemeClr>
                </a:solidFill>
                <a:latin typeface="Times New Roman" panose="02020603050405020304" pitchFamily="18" charset="0"/>
                <a:cs typeface="Times New Roman" panose="02020603050405020304" pitchFamily="18" charset="0"/>
              </a:rPr>
              <a:t>. </a:t>
            </a:r>
            <a:r>
              <a:rPr lang="tr-TR" dirty="0" err="1">
                <a:solidFill>
                  <a:schemeClr val="tx2">
                    <a:lumMod val="50000"/>
                  </a:schemeClr>
                </a:solidFill>
                <a:latin typeface="Times New Roman" panose="02020603050405020304" pitchFamily="18" charset="0"/>
                <a:cs typeface="Times New Roman" panose="02020603050405020304" pitchFamily="18" charset="0"/>
              </a:rPr>
              <a:t>The</a:t>
            </a:r>
            <a:r>
              <a:rPr lang="tr-TR" dirty="0">
                <a:solidFill>
                  <a:schemeClr val="tx2">
                    <a:lumMod val="50000"/>
                  </a:schemeClr>
                </a:solidFill>
                <a:latin typeface="Times New Roman" panose="02020603050405020304" pitchFamily="18" charset="0"/>
                <a:cs typeface="Times New Roman" panose="02020603050405020304" pitchFamily="18" charset="0"/>
              </a:rPr>
              <a:t> </a:t>
            </a:r>
            <a:r>
              <a:rPr lang="tr-TR" dirty="0" err="1">
                <a:solidFill>
                  <a:schemeClr val="tx2">
                    <a:lumMod val="50000"/>
                  </a:schemeClr>
                </a:solidFill>
                <a:latin typeface="Times New Roman" panose="02020603050405020304" pitchFamily="18" charset="0"/>
                <a:cs typeface="Times New Roman" panose="02020603050405020304" pitchFamily="18" charset="0"/>
              </a:rPr>
              <a:t>budget</a:t>
            </a:r>
            <a:r>
              <a:rPr lang="tr-TR" dirty="0">
                <a:solidFill>
                  <a:schemeClr val="tx2">
                    <a:lumMod val="50000"/>
                  </a:schemeClr>
                </a:solidFill>
                <a:latin typeface="Times New Roman" panose="02020603050405020304" pitchFamily="18" charset="0"/>
                <a:cs typeface="Times New Roman" panose="02020603050405020304" pitchFamily="18" charset="0"/>
              </a:rPr>
              <a:t> </a:t>
            </a:r>
            <a:r>
              <a:rPr lang="tr-TR" dirty="0" err="1">
                <a:solidFill>
                  <a:schemeClr val="tx2">
                    <a:lumMod val="50000"/>
                  </a:schemeClr>
                </a:solidFill>
                <a:latin typeface="Times New Roman" panose="02020603050405020304" pitchFamily="18" charset="0"/>
                <a:cs typeface="Times New Roman" panose="02020603050405020304" pitchFamily="18" charset="0"/>
              </a:rPr>
              <a:t>will</a:t>
            </a:r>
            <a:r>
              <a:rPr lang="tr-TR" dirty="0">
                <a:solidFill>
                  <a:schemeClr val="tx2">
                    <a:lumMod val="50000"/>
                  </a:schemeClr>
                </a:solidFill>
                <a:latin typeface="Times New Roman" panose="02020603050405020304" pitchFamily="18" charset="0"/>
                <a:cs typeface="Times New Roman" panose="02020603050405020304" pitchFamily="18" charset="0"/>
              </a:rPr>
              <a:t> be </a:t>
            </a:r>
            <a:r>
              <a:rPr lang="tr-TR" dirty="0" err="1">
                <a:solidFill>
                  <a:schemeClr val="tx2">
                    <a:lumMod val="50000"/>
                  </a:schemeClr>
                </a:solidFill>
                <a:latin typeface="Times New Roman" panose="02020603050405020304" pitchFamily="18" charset="0"/>
                <a:cs typeface="Times New Roman" panose="02020603050405020304" pitchFamily="18" charset="0"/>
              </a:rPr>
              <a:t>provided</a:t>
            </a:r>
            <a:r>
              <a:rPr lang="tr-TR" dirty="0">
                <a:solidFill>
                  <a:schemeClr val="tx2">
                    <a:lumMod val="50000"/>
                  </a:schemeClr>
                </a:solidFill>
                <a:latin typeface="Times New Roman" panose="02020603050405020304" pitchFamily="18" charset="0"/>
                <a:cs typeface="Times New Roman" panose="02020603050405020304" pitchFamily="18" charset="0"/>
              </a:rPr>
              <a:t> </a:t>
            </a:r>
            <a:r>
              <a:rPr lang="tr-TR" dirty="0" err="1">
                <a:solidFill>
                  <a:schemeClr val="tx2">
                    <a:lumMod val="50000"/>
                  </a:schemeClr>
                </a:solidFill>
                <a:latin typeface="Times New Roman" panose="02020603050405020304" pitchFamily="18" charset="0"/>
                <a:cs typeface="Times New Roman" panose="02020603050405020304" pitchFamily="18" charset="0"/>
              </a:rPr>
              <a:t>from</a:t>
            </a:r>
            <a:r>
              <a:rPr lang="tr-TR" dirty="0">
                <a:solidFill>
                  <a:schemeClr val="tx2">
                    <a:lumMod val="50000"/>
                  </a:schemeClr>
                </a:solidFill>
                <a:latin typeface="Times New Roman" panose="02020603050405020304" pitchFamily="18" charset="0"/>
                <a:cs typeface="Times New Roman" panose="02020603050405020304" pitchFamily="18" charset="0"/>
              </a:rPr>
              <a:t> </a:t>
            </a:r>
            <a:r>
              <a:rPr lang="tr-TR" b="1" dirty="0">
                <a:solidFill>
                  <a:schemeClr val="tx2">
                    <a:lumMod val="50000"/>
                  </a:schemeClr>
                </a:solidFill>
                <a:latin typeface="Times New Roman" panose="02020603050405020304" pitchFamily="18" charset="0"/>
                <a:cs typeface="Times New Roman" panose="02020603050405020304" pitchFamily="18" charset="0"/>
              </a:rPr>
              <a:t>Project Management </a:t>
            </a:r>
            <a:r>
              <a:rPr lang="tr-TR" dirty="0">
                <a:solidFill>
                  <a:schemeClr val="tx2">
                    <a:lumMod val="50000"/>
                  </a:schemeClr>
                </a:solidFill>
                <a:latin typeface="Times New Roman" panose="02020603050405020304" pitchFamily="18" charset="0"/>
                <a:cs typeface="Times New Roman" panose="02020603050405020304" pitchFamily="18" charset="0"/>
              </a:rPr>
              <a:t>Budget.</a:t>
            </a:r>
          </a:p>
          <a:p>
            <a:endParaRPr lang="tr-TR" b="1" dirty="0">
              <a:solidFill>
                <a:schemeClr val="tx2">
                  <a:lumMod val="50000"/>
                </a:schemeClr>
              </a:solidFill>
              <a:latin typeface="Times New Roman" panose="02020603050405020304" pitchFamily="18" charset="0"/>
              <a:cs typeface="Times New Roman" panose="02020603050405020304" pitchFamily="18" charset="0"/>
            </a:endParaRPr>
          </a:p>
          <a:p>
            <a:pPr marL="342900" indent="-342900">
              <a:buAutoNum type="arabicPeriod" startAt="2"/>
            </a:pPr>
            <a:r>
              <a:rPr lang="tr-TR" b="1" dirty="0">
                <a:solidFill>
                  <a:schemeClr val="tx2">
                    <a:lumMod val="50000"/>
                  </a:schemeClr>
                </a:solidFill>
                <a:latin typeface="Times New Roman" panose="02020603050405020304" pitchFamily="18" charset="0"/>
                <a:cs typeface="Times New Roman" panose="02020603050405020304" pitchFamily="18" charset="0"/>
              </a:rPr>
              <a:t>Meeting in TFTAK, </a:t>
            </a:r>
            <a:r>
              <a:rPr lang="tr-TR" b="1" dirty="0" err="1">
                <a:solidFill>
                  <a:schemeClr val="tx2">
                    <a:lumMod val="50000"/>
                  </a:schemeClr>
                </a:solidFill>
                <a:latin typeface="Times New Roman" panose="02020603050405020304" pitchFamily="18" charset="0"/>
                <a:cs typeface="Times New Roman" panose="02020603050405020304" pitchFamily="18" charset="0"/>
              </a:rPr>
              <a:t>Estonia</a:t>
            </a:r>
            <a:r>
              <a:rPr lang="tr-TR" b="1" dirty="0">
                <a:solidFill>
                  <a:schemeClr val="tx2">
                    <a:lumMod val="50000"/>
                  </a:schemeClr>
                </a:solidFill>
                <a:latin typeface="Times New Roman" panose="02020603050405020304" pitchFamily="18" charset="0"/>
                <a:cs typeface="Times New Roman" panose="02020603050405020304" pitchFamily="18" charset="0"/>
              </a:rPr>
              <a:t> (</a:t>
            </a:r>
            <a:r>
              <a:rPr lang="tr-TR" b="1" dirty="0" err="1">
                <a:solidFill>
                  <a:schemeClr val="tx2">
                    <a:lumMod val="50000"/>
                  </a:schemeClr>
                </a:solidFill>
                <a:latin typeface="Times New Roman" panose="02020603050405020304" pitchFamily="18" charset="0"/>
                <a:cs typeface="Times New Roman" panose="02020603050405020304" pitchFamily="18" charset="0"/>
              </a:rPr>
              <a:t>Month</a:t>
            </a:r>
            <a:r>
              <a:rPr lang="tr-TR" b="1" dirty="0">
                <a:solidFill>
                  <a:schemeClr val="tx2">
                    <a:lumMod val="50000"/>
                  </a:schemeClr>
                </a:solidFill>
                <a:latin typeface="Times New Roman" panose="02020603050405020304" pitchFamily="18" charset="0"/>
                <a:cs typeface="Times New Roman" panose="02020603050405020304" pitchFamily="18" charset="0"/>
              </a:rPr>
              <a:t> 9)</a:t>
            </a:r>
          </a:p>
          <a:p>
            <a:r>
              <a:rPr lang="tr-TR" dirty="0" err="1">
                <a:solidFill>
                  <a:schemeClr val="tx2">
                    <a:lumMod val="50000"/>
                  </a:schemeClr>
                </a:solidFill>
                <a:latin typeface="Times New Roman" panose="02020603050405020304" pitchFamily="18" charset="0"/>
                <a:cs typeface="Times New Roman" panose="02020603050405020304" pitchFamily="18" charset="0"/>
              </a:rPr>
              <a:t>Objectives</a:t>
            </a:r>
            <a:r>
              <a:rPr lang="tr-TR" dirty="0">
                <a:solidFill>
                  <a:schemeClr val="tx2">
                    <a:lumMod val="50000"/>
                  </a:schemeClr>
                </a:solidFill>
                <a:latin typeface="Times New Roman" panose="02020603050405020304" pitchFamily="18" charset="0"/>
                <a:cs typeface="Times New Roman" panose="02020603050405020304" pitchFamily="18" charset="0"/>
              </a:rPr>
              <a:t>: </a:t>
            </a:r>
            <a:r>
              <a:rPr lang="tr-TR" dirty="0" err="1">
                <a:solidFill>
                  <a:schemeClr val="tx2">
                    <a:lumMod val="50000"/>
                  </a:schemeClr>
                </a:solidFill>
                <a:latin typeface="Times New Roman" panose="02020603050405020304" pitchFamily="18" charset="0"/>
                <a:cs typeface="Times New Roman" panose="02020603050405020304" pitchFamily="18" charset="0"/>
              </a:rPr>
              <a:t>The</a:t>
            </a:r>
            <a:r>
              <a:rPr lang="tr-TR" dirty="0">
                <a:solidFill>
                  <a:schemeClr val="tx2">
                    <a:lumMod val="50000"/>
                  </a:schemeClr>
                </a:solidFill>
                <a:latin typeface="Times New Roman" panose="02020603050405020304" pitchFamily="18" charset="0"/>
                <a:cs typeface="Times New Roman" panose="02020603050405020304" pitchFamily="18" charset="0"/>
              </a:rPr>
              <a:t> </a:t>
            </a:r>
            <a:r>
              <a:rPr lang="tr-TR" dirty="0" err="1">
                <a:solidFill>
                  <a:schemeClr val="tx2">
                    <a:lumMod val="50000"/>
                  </a:schemeClr>
                </a:solidFill>
                <a:latin typeface="Times New Roman" panose="02020603050405020304" pitchFamily="18" charset="0"/>
                <a:cs typeface="Times New Roman" panose="02020603050405020304" pitchFamily="18" charset="0"/>
              </a:rPr>
              <a:t>activities</a:t>
            </a:r>
            <a:r>
              <a:rPr lang="tr-TR" dirty="0">
                <a:solidFill>
                  <a:schemeClr val="tx2">
                    <a:lumMod val="50000"/>
                  </a:schemeClr>
                </a:solidFill>
                <a:latin typeface="Times New Roman" panose="02020603050405020304" pitchFamily="18" charset="0"/>
                <a:cs typeface="Times New Roman" panose="02020603050405020304" pitchFamily="18" charset="0"/>
              </a:rPr>
              <a:t> </a:t>
            </a:r>
            <a:r>
              <a:rPr lang="tr-TR" dirty="0" err="1">
                <a:solidFill>
                  <a:schemeClr val="tx2">
                    <a:lumMod val="50000"/>
                  </a:schemeClr>
                </a:solidFill>
                <a:latin typeface="Times New Roman" panose="02020603050405020304" pitchFamily="18" charset="0"/>
                <a:cs typeface="Times New Roman" panose="02020603050405020304" pitchFamily="18" charset="0"/>
              </a:rPr>
              <a:t>and</a:t>
            </a:r>
            <a:r>
              <a:rPr lang="tr-TR" dirty="0">
                <a:solidFill>
                  <a:schemeClr val="tx2">
                    <a:lumMod val="50000"/>
                  </a:schemeClr>
                </a:solidFill>
                <a:latin typeface="Times New Roman" panose="02020603050405020304" pitchFamily="18" charset="0"/>
                <a:cs typeface="Times New Roman" panose="02020603050405020304" pitchFamily="18" charset="0"/>
              </a:rPr>
              <a:t> </a:t>
            </a:r>
            <a:r>
              <a:rPr lang="tr-TR" dirty="0" err="1">
                <a:solidFill>
                  <a:schemeClr val="tx2">
                    <a:lumMod val="50000"/>
                  </a:schemeClr>
                </a:solidFill>
                <a:latin typeface="Times New Roman" panose="02020603050405020304" pitchFamily="18" charset="0"/>
                <a:cs typeface="Times New Roman" panose="02020603050405020304" pitchFamily="18" charset="0"/>
              </a:rPr>
              <a:t>outputs</a:t>
            </a:r>
            <a:r>
              <a:rPr lang="tr-TR" dirty="0">
                <a:solidFill>
                  <a:schemeClr val="tx2">
                    <a:lumMod val="50000"/>
                  </a:schemeClr>
                </a:solidFill>
                <a:latin typeface="Times New Roman" panose="02020603050405020304" pitchFamily="18" charset="0"/>
                <a:cs typeface="Times New Roman" panose="02020603050405020304" pitchFamily="18" charset="0"/>
              </a:rPr>
              <a:t> </a:t>
            </a:r>
            <a:r>
              <a:rPr lang="tr-TR" dirty="0" err="1">
                <a:solidFill>
                  <a:schemeClr val="tx2">
                    <a:lumMod val="50000"/>
                  </a:schemeClr>
                </a:solidFill>
                <a:latin typeface="Times New Roman" panose="02020603050405020304" pitchFamily="18" charset="0"/>
                <a:cs typeface="Times New Roman" panose="02020603050405020304" pitchFamily="18" charset="0"/>
              </a:rPr>
              <a:t>that</a:t>
            </a:r>
            <a:r>
              <a:rPr lang="tr-TR" dirty="0">
                <a:solidFill>
                  <a:schemeClr val="tx2">
                    <a:lumMod val="50000"/>
                  </a:schemeClr>
                </a:solidFill>
                <a:latin typeface="Times New Roman" panose="02020603050405020304" pitchFamily="18" charset="0"/>
                <a:cs typeface="Times New Roman" panose="02020603050405020304" pitchFamily="18" charset="0"/>
              </a:rPr>
              <a:t> </a:t>
            </a:r>
            <a:r>
              <a:rPr lang="tr-TR" dirty="0" err="1">
                <a:solidFill>
                  <a:schemeClr val="tx2">
                    <a:lumMod val="50000"/>
                  </a:schemeClr>
                </a:solidFill>
                <a:latin typeface="Times New Roman" panose="02020603050405020304" pitchFamily="18" charset="0"/>
                <a:cs typeface="Times New Roman" panose="02020603050405020304" pitchFamily="18" charset="0"/>
              </a:rPr>
              <a:t>was</a:t>
            </a:r>
            <a:r>
              <a:rPr lang="tr-TR" dirty="0">
                <a:solidFill>
                  <a:schemeClr val="tx2">
                    <a:lumMod val="50000"/>
                  </a:schemeClr>
                </a:solidFill>
                <a:latin typeface="Times New Roman" panose="02020603050405020304" pitchFamily="18" charset="0"/>
                <a:cs typeface="Times New Roman" panose="02020603050405020304" pitchFamily="18" charset="0"/>
              </a:rPr>
              <a:t> done in </a:t>
            </a:r>
            <a:r>
              <a:rPr lang="tr-TR" dirty="0" err="1">
                <a:solidFill>
                  <a:schemeClr val="tx2">
                    <a:lumMod val="50000"/>
                  </a:schemeClr>
                </a:solidFill>
                <a:latin typeface="Times New Roman" panose="02020603050405020304" pitchFamily="18" charset="0"/>
                <a:cs typeface="Times New Roman" panose="02020603050405020304" pitchFamily="18" charset="0"/>
              </a:rPr>
              <a:t>the</a:t>
            </a:r>
            <a:r>
              <a:rPr lang="tr-TR" dirty="0">
                <a:solidFill>
                  <a:schemeClr val="tx2">
                    <a:lumMod val="50000"/>
                  </a:schemeClr>
                </a:solidFill>
                <a:latin typeface="Times New Roman" panose="02020603050405020304" pitchFamily="18" charset="0"/>
                <a:cs typeface="Times New Roman" panose="02020603050405020304" pitchFamily="18" charset="0"/>
              </a:rPr>
              <a:t> </a:t>
            </a:r>
            <a:r>
              <a:rPr lang="tr-TR" dirty="0" err="1">
                <a:solidFill>
                  <a:schemeClr val="tx2">
                    <a:lumMod val="50000"/>
                  </a:schemeClr>
                </a:solidFill>
                <a:latin typeface="Times New Roman" panose="02020603050405020304" pitchFamily="18" charset="0"/>
                <a:cs typeface="Times New Roman" panose="02020603050405020304" pitchFamily="18" charset="0"/>
              </a:rPr>
              <a:t>first</a:t>
            </a:r>
            <a:r>
              <a:rPr lang="tr-TR" dirty="0">
                <a:solidFill>
                  <a:schemeClr val="tx2">
                    <a:lumMod val="50000"/>
                  </a:schemeClr>
                </a:solidFill>
                <a:latin typeface="Times New Roman" panose="02020603050405020304" pitchFamily="18" charset="0"/>
                <a:cs typeface="Times New Roman" panose="02020603050405020304" pitchFamily="18" charset="0"/>
              </a:rPr>
              <a:t> </a:t>
            </a:r>
            <a:r>
              <a:rPr lang="tr-TR" dirty="0" err="1">
                <a:solidFill>
                  <a:schemeClr val="tx2">
                    <a:lumMod val="50000"/>
                  </a:schemeClr>
                </a:solidFill>
                <a:latin typeface="Times New Roman" panose="02020603050405020304" pitchFamily="18" charset="0"/>
                <a:cs typeface="Times New Roman" panose="02020603050405020304" pitchFamily="18" charset="0"/>
              </a:rPr>
              <a:t>period</a:t>
            </a:r>
            <a:r>
              <a:rPr lang="tr-TR" dirty="0">
                <a:solidFill>
                  <a:schemeClr val="tx2">
                    <a:lumMod val="50000"/>
                  </a:schemeClr>
                </a:solidFill>
                <a:latin typeface="Times New Roman" panose="02020603050405020304" pitchFamily="18" charset="0"/>
                <a:cs typeface="Times New Roman" panose="02020603050405020304" pitchFamily="18" charset="0"/>
              </a:rPr>
              <a:t> </a:t>
            </a:r>
            <a:r>
              <a:rPr lang="tr-TR" dirty="0" err="1">
                <a:solidFill>
                  <a:schemeClr val="tx2">
                    <a:lumMod val="50000"/>
                  </a:schemeClr>
                </a:solidFill>
                <a:latin typeface="Times New Roman" panose="02020603050405020304" pitchFamily="18" charset="0"/>
                <a:cs typeface="Times New Roman" panose="02020603050405020304" pitchFamily="18" charset="0"/>
              </a:rPr>
              <a:t>will</a:t>
            </a:r>
            <a:r>
              <a:rPr lang="tr-TR" dirty="0">
                <a:solidFill>
                  <a:schemeClr val="tx2">
                    <a:lumMod val="50000"/>
                  </a:schemeClr>
                </a:solidFill>
                <a:latin typeface="Times New Roman" panose="02020603050405020304" pitchFamily="18" charset="0"/>
                <a:cs typeface="Times New Roman" panose="02020603050405020304" pitchFamily="18" charset="0"/>
              </a:rPr>
              <a:t> be </a:t>
            </a:r>
            <a:r>
              <a:rPr lang="tr-TR" dirty="0" err="1">
                <a:solidFill>
                  <a:schemeClr val="tx2">
                    <a:lumMod val="50000"/>
                  </a:schemeClr>
                </a:solidFill>
                <a:latin typeface="Times New Roman" panose="02020603050405020304" pitchFamily="18" charset="0"/>
                <a:cs typeface="Times New Roman" panose="02020603050405020304" pitchFamily="18" charset="0"/>
              </a:rPr>
              <a:t>evaluated</a:t>
            </a:r>
            <a:r>
              <a:rPr lang="tr-TR" dirty="0">
                <a:solidFill>
                  <a:schemeClr val="tx2">
                    <a:lumMod val="50000"/>
                  </a:schemeClr>
                </a:solidFill>
                <a:latin typeface="Times New Roman" panose="02020603050405020304" pitchFamily="18" charset="0"/>
                <a:cs typeface="Times New Roman" panose="02020603050405020304" pitchFamily="18" charset="0"/>
              </a:rPr>
              <a:t>. </a:t>
            </a:r>
            <a:r>
              <a:rPr lang="tr-TR" dirty="0" err="1">
                <a:solidFill>
                  <a:schemeClr val="tx2">
                    <a:lumMod val="50000"/>
                  </a:schemeClr>
                </a:solidFill>
                <a:latin typeface="Times New Roman" panose="02020603050405020304" pitchFamily="18" charset="0"/>
                <a:cs typeface="Times New Roman" panose="02020603050405020304" pitchFamily="18" charset="0"/>
              </a:rPr>
              <a:t>Need</a:t>
            </a:r>
            <a:r>
              <a:rPr lang="tr-TR" dirty="0">
                <a:solidFill>
                  <a:schemeClr val="tx2">
                    <a:lumMod val="50000"/>
                  </a:schemeClr>
                </a:solidFill>
                <a:latin typeface="Times New Roman" panose="02020603050405020304" pitchFamily="18" charset="0"/>
                <a:cs typeface="Times New Roman" panose="02020603050405020304" pitchFamily="18" charset="0"/>
              </a:rPr>
              <a:t> </a:t>
            </a:r>
            <a:r>
              <a:rPr lang="tr-TR" dirty="0" err="1">
                <a:solidFill>
                  <a:schemeClr val="tx2">
                    <a:lumMod val="50000"/>
                  </a:schemeClr>
                </a:solidFill>
                <a:latin typeface="Times New Roman" panose="02020603050405020304" pitchFamily="18" charset="0"/>
                <a:cs typeface="Times New Roman" panose="02020603050405020304" pitchFamily="18" charset="0"/>
              </a:rPr>
              <a:t>assessment</a:t>
            </a:r>
            <a:r>
              <a:rPr lang="tr-TR" dirty="0">
                <a:solidFill>
                  <a:schemeClr val="tx2">
                    <a:lumMod val="50000"/>
                  </a:schemeClr>
                </a:solidFill>
                <a:latin typeface="Times New Roman" panose="02020603050405020304" pitchFamily="18" charset="0"/>
                <a:cs typeface="Times New Roman" panose="02020603050405020304" pitchFamily="18" charset="0"/>
              </a:rPr>
              <a:t> </a:t>
            </a:r>
            <a:r>
              <a:rPr lang="tr-TR" dirty="0" err="1">
                <a:solidFill>
                  <a:schemeClr val="tx2">
                    <a:lumMod val="50000"/>
                  </a:schemeClr>
                </a:solidFill>
                <a:latin typeface="Times New Roman" panose="02020603050405020304" pitchFamily="18" charset="0"/>
                <a:cs typeface="Times New Roman" panose="02020603050405020304" pitchFamily="18" charset="0"/>
              </a:rPr>
              <a:t>survey</a:t>
            </a:r>
            <a:r>
              <a:rPr lang="tr-TR" dirty="0">
                <a:solidFill>
                  <a:schemeClr val="tx2">
                    <a:lumMod val="50000"/>
                  </a:schemeClr>
                </a:solidFill>
                <a:latin typeface="Times New Roman" panose="02020603050405020304" pitchFamily="18" charset="0"/>
                <a:cs typeface="Times New Roman" panose="02020603050405020304" pitchFamily="18" charset="0"/>
              </a:rPr>
              <a:t> </a:t>
            </a:r>
            <a:r>
              <a:rPr lang="tr-TR" dirty="0" err="1">
                <a:solidFill>
                  <a:schemeClr val="tx2">
                    <a:lumMod val="50000"/>
                  </a:schemeClr>
                </a:solidFill>
                <a:latin typeface="Times New Roman" panose="02020603050405020304" pitchFamily="18" charset="0"/>
                <a:cs typeface="Times New Roman" panose="02020603050405020304" pitchFamily="18" charset="0"/>
              </a:rPr>
              <a:t>report</a:t>
            </a:r>
            <a:r>
              <a:rPr lang="tr-TR" dirty="0">
                <a:solidFill>
                  <a:schemeClr val="tx2">
                    <a:lumMod val="50000"/>
                  </a:schemeClr>
                </a:solidFill>
                <a:latin typeface="Times New Roman" panose="02020603050405020304" pitchFamily="18" charset="0"/>
                <a:cs typeface="Times New Roman" panose="02020603050405020304" pitchFamily="18" charset="0"/>
              </a:rPr>
              <a:t> </a:t>
            </a:r>
            <a:r>
              <a:rPr lang="tr-TR" dirty="0" err="1">
                <a:solidFill>
                  <a:schemeClr val="tx2">
                    <a:lumMod val="50000"/>
                  </a:schemeClr>
                </a:solidFill>
                <a:latin typeface="Times New Roman" panose="02020603050405020304" pitchFamily="18" charset="0"/>
                <a:cs typeface="Times New Roman" panose="02020603050405020304" pitchFamily="18" charset="0"/>
              </a:rPr>
              <a:t>and</a:t>
            </a:r>
            <a:r>
              <a:rPr lang="tr-TR" dirty="0">
                <a:solidFill>
                  <a:schemeClr val="tx2">
                    <a:lumMod val="50000"/>
                  </a:schemeClr>
                </a:solidFill>
                <a:latin typeface="Times New Roman" panose="02020603050405020304" pitchFamily="18" charset="0"/>
                <a:cs typeface="Times New Roman" panose="02020603050405020304" pitchFamily="18" charset="0"/>
              </a:rPr>
              <a:t> </a:t>
            </a:r>
            <a:r>
              <a:rPr lang="tr-TR" dirty="0" err="1">
                <a:solidFill>
                  <a:schemeClr val="tx2">
                    <a:lumMod val="50000"/>
                  </a:schemeClr>
                </a:solidFill>
                <a:latin typeface="Times New Roman" panose="02020603050405020304" pitchFamily="18" charset="0"/>
                <a:cs typeface="Times New Roman" panose="02020603050405020304" pitchFamily="18" charset="0"/>
              </a:rPr>
              <a:t>dissemination</a:t>
            </a:r>
            <a:r>
              <a:rPr lang="tr-TR" dirty="0">
                <a:solidFill>
                  <a:schemeClr val="tx2">
                    <a:lumMod val="50000"/>
                  </a:schemeClr>
                </a:solidFill>
                <a:latin typeface="Times New Roman" panose="02020603050405020304" pitchFamily="18" charset="0"/>
                <a:cs typeface="Times New Roman" panose="02020603050405020304" pitchFamily="18" charset="0"/>
              </a:rPr>
              <a:t> </a:t>
            </a:r>
            <a:r>
              <a:rPr lang="tr-TR" dirty="0" err="1">
                <a:solidFill>
                  <a:schemeClr val="tx2">
                    <a:lumMod val="50000"/>
                  </a:schemeClr>
                </a:solidFill>
                <a:latin typeface="Times New Roman" panose="02020603050405020304" pitchFamily="18" charset="0"/>
                <a:cs typeface="Times New Roman" panose="02020603050405020304" pitchFamily="18" charset="0"/>
              </a:rPr>
              <a:t>activities</a:t>
            </a:r>
            <a:r>
              <a:rPr lang="tr-TR" dirty="0">
                <a:solidFill>
                  <a:schemeClr val="tx2">
                    <a:lumMod val="50000"/>
                  </a:schemeClr>
                </a:solidFill>
                <a:latin typeface="Times New Roman" panose="02020603050405020304" pitchFamily="18" charset="0"/>
                <a:cs typeface="Times New Roman" panose="02020603050405020304" pitchFamily="18" charset="0"/>
              </a:rPr>
              <a:t> </a:t>
            </a:r>
            <a:r>
              <a:rPr lang="tr-TR" dirty="0" err="1">
                <a:solidFill>
                  <a:schemeClr val="tx2">
                    <a:lumMod val="50000"/>
                  </a:schemeClr>
                </a:solidFill>
                <a:latin typeface="Times New Roman" panose="02020603050405020304" pitchFamily="18" charset="0"/>
                <a:cs typeface="Times New Roman" panose="02020603050405020304" pitchFamily="18" charset="0"/>
              </a:rPr>
              <a:t>will</a:t>
            </a:r>
            <a:r>
              <a:rPr lang="tr-TR" dirty="0">
                <a:solidFill>
                  <a:schemeClr val="tx2">
                    <a:lumMod val="50000"/>
                  </a:schemeClr>
                </a:solidFill>
                <a:latin typeface="Times New Roman" panose="02020603050405020304" pitchFamily="18" charset="0"/>
                <a:cs typeface="Times New Roman" panose="02020603050405020304" pitchFamily="18" charset="0"/>
              </a:rPr>
              <a:t> be </a:t>
            </a:r>
            <a:r>
              <a:rPr lang="tr-TR" dirty="0" err="1">
                <a:solidFill>
                  <a:schemeClr val="tx2">
                    <a:lumMod val="50000"/>
                  </a:schemeClr>
                </a:solidFill>
                <a:latin typeface="Times New Roman" panose="02020603050405020304" pitchFamily="18" charset="0"/>
                <a:cs typeface="Times New Roman" panose="02020603050405020304" pitchFamily="18" charset="0"/>
              </a:rPr>
              <a:t>assessed</a:t>
            </a:r>
            <a:r>
              <a:rPr lang="tr-TR" dirty="0">
                <a:solidFill>
                  <a:schemeClr val="tx2">
                    <a:lumMod val="50000"/>
                  </a:schemeClr>
                </a:solidFill>
                <a:latin typeface="Times New Roman" panose="02020603050405020304" pitchFamily="18" charset="0"/>
                <a:cs typeface="Times New Roman" panose="02020603050405020304" pitchFamily="18" charset="0"/>
              </a:rPr>
              <a:t>. </a:t>
            </a:r>
            <a:r>
              <a:rPr lang="tr-TR" dirty="0" err="1">
                <a:solidFill>
                  <a:schemeClr val="tx2">
                    <a:lumMod val="50000"/>
                  </a:schemeClr>
                </a:solidFill>
                <a:latin typeface="Times New Roman" panose="02020603050405020304" pitchFamily="18" charset="0"/>
                <a:cs typeface="Times New Roman" panose="02020603050405020304" pitchFamily="18" charset="0"/>
              </a:rPr>
              <a:t>The</a:t>
            </a:r>
            <a:r>
              <a:rPr lang="tr-TR" dirty="0">
                <a:solidFill>
                  <a:schemeClr val="tx2">
                    <a:lumMod val="50000"/>
                  </a:schemeClr>
                </a:solidFill>
                <a:latin typeface="Times New Roman" panose="02020603050405020304" pitchFamily="18" charset="0"/>
                <a:cs typeface="Times New Roman" panose="02020603050405020304" pitchFamily="18" charset="0"/>
              </a:rPr>
              <a:t> </a:t>
            </a:r>
            <a:r>
              <a:rPr lang="tr-TR" dirty="0" err="1">
                <a:solidFill>
                  <a:schemeClr val="tx2">
                    <a:lumMod val="50000"/>
                  </a:schemeClr>
                </a:solidFill>
                <a:latin typeface="Times New Roman" panose="02020603050405020304" pitchFamily="18" charset="0"/>
                <a:cs typeface="Times New Roman" panose="02020603050405020304" pitchFamily="18" charset="0"/>
              </a:rPr>
              <a:t>meeting</a:t>
            </a:r>
            <a:r>
              <a:rPr lang="tr-TR" dirty="0">
                <a:solidFill>
                  <a:schemeClr val="tx2">
                    <a:lumMod val="50000"/>
                  </a:schemeClr>
                </a:solidFill>
                <a:latin typeface="Times New Roman" panose="02020603050405020304" pitchFamily="18" charset="0"/>
                <a:cs typeface="Times New Roman" panose="02020603050405020304" pitchFamily="18" charset="0"/>
              </a:rPr>
              <a:t> </a:t>
            </a:r>
            <a:r>
              <a:rPr lang="tr-TR" dirty="0" err="1">
                <a:solidFill>
                  <a:schemeClr val="tx2">
                    <a:lumMod val="50000"/>
                  </a:schemeClr>
                </a:solidFill>
                <a:latin typeface="Times New Roman" panose="02020603050405020304" pitchFamily="18" charset="0"/>
                <a:cs typeface="Times New Roman" panose="02020603050405020304" pitchFamily="18" charset="0"/>
              </a:rPr>
              <a:t>will</a:t>
            </a:r>
            <a:r>
              <a:rPr lang="tr-TR" dirty="0">
                <a:solidFill>
                  <a:schemeClr val="tx2">
                    <a:lumMod val="50000"/>
                  </a:schemeClr>
                </a:solidFill>
                <a:latin typeface="Times New Roman" panose="02020603050405020304" pitchFamily="18" charset="0"/>
                <a:cs typeface="Times New Roman" panose="02020603050405020304" pitchFamily="18" charset="0"/>
              </a:rPr>
              <a:t> be a </a:t>
            </a:r>
            <a:r>
              <a:rPr lang="tr-TR" dirty="0" err="1">
                <a:solidFill>
                  <a:schemeClr val="tx2">
                    <a:lumMod val="50000"/>
                  </a:schemeClr>
                </a:solidFill>
                <a:latin typeface="Times New Roman" panose="02020603050405020304" pitchFamily="18" charset="0"/>
                <a:cs typeface="Times New Roman" panose="02020603050405020304" pitchFamily="18" charset="0"/>
              </a:rPr>
              <a:t>good</a:t>
            </a:r>
            <a:r>
              <a:rPr lang="tr-TR" dirty="0">
                <a:solidFill>
                  <a:schemeClr val="tx2">
                    <a:lumMod val="50000"/>
                  </a:schemeClr>
                </a:solidFill>
                <a:latin typeface="Times New Roman" panose="02020603050405020304" pitchFamily="18" charset="0"/>
                <a:cs typeface="Times New Roman" panose="02020603050405020304" pitchFamily="18" charset="0"/>
              </a:rPr>
              <a:t> </a:t>
            </a:r>
            <a:r>
              <a:rPr lang="tr-TR" dirty="0" err="1">
                <a:solidFill>
                  <a:schemeClr val="tx2">
                    <a:lumMod val="50000"/>
                  </a:schemeClr>
                </a:solidFill>
                <a:latin typeface="Times New Roman" panose="02020603050405020304" pitchFamily="18" charset="0"/>
                <a:cs typeface="Times New Roman" panose="02020603050405020304" pitchFamily="18" charset="0"/>
              </a:rPr>
              <a:t>opportunity</a:t>
            </a:r>
            <a:r>
              <a:rPr lang="tr-TR" dirty="0">
                <a:solidFill>
                  <a:schemeClr val="tx2">
                    <a:lumMod val="50000"/>
                  </a:schemeClr>
                </a:solidFill>
                <a:latin typeface="Times New Roman" panose="02020603050405020304" pitchFamily="18" charset="0"/>
                <a:cs typeface="Times New Roman" panose="02020603050405020304" pitchFamily="18" charset="0"/>
              </a:rPr>
              <a:t> </a:t>
            </a:r>
            <a:r>
              <a:rPr lang="tr-TR" dirty="0" err="1">
                <a:solidFill>
                  <a:schemeClr val="tx2">
                    <a:lumMod val="50000"/>
                  </a:schemeClr>
                </a:solidFill>
                <a:latin typeface="Times New Roman" panose="02020603050405020304" pitchFamily="18" charset="0"/>
                <a:cs typeface="Times New Roman" panose="02020603050405020304" pitchFamily="18" charset="0"/>
              </a:rPr>
              <a:t>to</a:t>
            </a:r>
            <a:r>
              <a:rPr lang="tr-TR" dirty="0">
                <a:solidFill>
                  <a:schemeClr val="tx2">
                    <a:lumMod val="50000"/>
                  </a:schemeClr>
                </a:solidFill>
                <a:latin typeface="Times New Roman" panose="02020603050405020304" pitchFamily="18" charset="0"/>
                <a:cs typeface="Times New Roman" panose="02020603050405020304" pitchFamily="18" charset="0"/>
              </a:rPr>
              <a:t> </a:t>
            </a:r>
            <a:r>
              <a:rPr lang="tr-TR" dirty="0" err="1">
                <a:solidFill>
                  <a:schemeClr val="tx2">
                    <a:lumMod val="50000"/>
                  </a:schemeClr>
                </a:solidFill>
                <a:latin typeface="Times New Roman" panose="02020603050405020304" pitchFamily="18" charset="0"/>
                <a:cs typeface="Times New Roman" panose="02020603050405020304" pitchFamily="18" charset="0"/>
              </a:rPr>
              <a:t>share</a:t>
            </a:r>
            <a:r>
              <a:rPr lang="tr-TR" dirty="0">
                <a:solidFill>
                  <a:schemeClr val="tx2">
                    <a:lumMod val="50000"/>
                  </a:schemeClr>
                </a:solidFill>
                <a:latin typeface="Times New Roman" panose="02020603050405020304" pitchFamily="18" charset="0"/>
                <a:cs typeface="Times New Roman" panose="02020603050405020304" pitchFamily="18" charset="0"/>
              </a:rPr>
              <a:t> </a:t>
            </a:r>
            <a:r>
              <a:rPr lang="tr-TR" dirty="0" err="1">
                <a:solidFill>
                  <a:schemeClr val="tx2">
                    <a:lumMod val="50000"/>
                  </a:schemeClr>
                </a:solidFill>
                <a:latin typeface="Times New Roman" panose="02020603050405020304" pitchFamily="18" charset="0"/>
                <a:cs typeface="Times New Roman" panose="02020603050405020304" pitchFamily="18" charset="0"/>
              </a:rPr>
              <a:t>experience</a:t>
            </a:r>
            <a:r>
              <a:rPr lang="tr-TR" dirty="0">
                <a:solidFill>
                  <a:schemeClr val="tx2">
                    <a:lumMod val="50000"/>
                  </a:schemeClr>
                </a:solidFill>
                <a:latin typeface="Times New Roman" panose="02020603050405020304" pitchFamily="18" charset="0"/>
                <a:cs typeface="Times New Roman" panose="02020603050405020304" pitchFamily="18" charset="0"/>
              </a:rPr>
              <a:t> </a:t>
            </a:r>
            <a:r>
              <a:rPr lang="tr-TR" dirty="0" err="1">
                <a:solidFill>
                  <a:schemeClr val="tx2">
                    <a:lumMod val="50000"/>
                  </a:schemeClr>
                </a:solidFill>
                <a:latin typeface="Times New Roman" panose="02020603050405020304" pitchFamily="18" charset="0"/>
                <a:cs typeface="Times New Roman" panose="02020603050405020304" pitchFamily="18" charset="0"/>
              </a:rPr>
              <a:t>between</a:t>
            </a:r>
            <a:r>
              <a:rPr lang="tr-TR" dirty="0">
                <a:solidFill>
                  <a:schemeClr val="tx2">
                    <a:lumMod val="50000"/>
                  </a:schemeClr>
                </a:solidFill>
                <a:latin typeface="Times New Roman" panose="02020603050405020304" pitchFamily="18" charset="0"/>
                <a:cs typeface="Times New Roman" panose="02020603050405020304" pitchFamily="18" charset="0"/>
              </a:rPr>
              <a:t> </a:t>
            </a:r>
            <a:r>
              <a:rPr lang="tr-TR" dirty="0" err="1">
                <a:solidFill>
                  <a:schemeClr val="tx2">
                    <a:lumMod val="50000"/>
                  </a:schemeClr>
                </a:solidFill>
                <a:latin typeface="Times New Roman" panose="02020603050405020304" pitchFamily="18" charset="0"/>
                <a:cs typeface="Times New Roman" panose="02020603050405020304" pitchFamily="18" charset="0"/>
              </a:rPr>
              <a:t>partners</a:t>
            </a:r>
            <a:r>
              <a:rPr lang="tr-TR" dirty="0">
                <a:solidFill>
                  <a:schemeClr val="tx2">
                    <a:lumMod val="50000"/>
                  </a:schemeClr>
                </a:solidFill>
                <a:latin typeface="Times New Roman" panose="02020603050405020304" pitchFamily="18" charset="0"/>
                <a:cs typeface="Times New Roman" panose="02020603050405020304" pitchFamily="18" charset="0"/>
              </a:rPr>
              <a:t> </a:t>
            </a:r>
            <a:r>
              <a:rPr lang="tr-TR" dirty="0" err="1">
                <a:solidFill>
                  <a:schemeClr val="tx2">
                    <a:lumMod val="50000"/>
                  </a:schemeClr>
                </a:solidFill>
                <a:latin typeface="Times New Roman" panose="02020603050405020304" pitchFamily="18" charset="0"/>
                <a:cs typeface="Times New Roman" panose="02020603050405020304" pitchFamily="18" charset="0"/>
              </a:rPr>
              <a:t>and</a:t>
            </a:r>
            <a:r>
              <a:rPr lang="tr-TR" dirty="0">
                <a:solidFill>
                  <a:schemeClr val="tx2">
                    <a:lumMod val="50000"/>
                  </a:schemeClr>
                </a:solidFill>
                <a:latin typeface="Times New Roman" panose="02020603050405020304" pitchFamily="18" charset="0"/>
                <a:cs typeface="Times New Roman" panose="02020603050405020304" pitchFamily="18" charset="0"/>
              </a:rPr>
              <a:t> </a:t>
            </a:r>
            <a:r>
              <a:rPr lang="tr-TR" dirty="0" err="1">
                <a:solidFill>
                  <a:schemeClr val="tx2">
                    <a:lumMod val="50000"/>
                  </a:schemeClr>
                </a:solidFill>
                <a:latin typeface="Times New Roman" panose="02020603050405020304" pitchFamily="18" charset="0"/>
                <a:cs typeface="Times New Roman" panose="02020603050405020304" pitchFamily="18" charset="0"/>
              </a:rPr>
              <a:t>discuss</a:t>
            </a:r>
            <a:r>
              <a:rPr lang="tr-TR" dirty="0">
                <a:solidFill>
                  <a:schemeClr val="tx2">
                    <a:lumMod val="50000"/>
                  </a:schemeClr>
                </a:solidFill>
                <a:latin typeface="Times New Roman" panose="02020603050405020304" pitchFamily="18" charset="0"/>
                <a:cs typeface="Times New Roman" panose="02020603050405020304" pitchFamily="18" charset="0"/>
              </a:rPr>
              <a:t> </a:t>
            </a:r>
            <a:r>
              <a:rPr lang="tr-TR" dirty="0" err="1">
                <a:solidFill>
                  <a:schemeClr val="tx2">
                    <a:lumMod val="50000"/>
                  </a:schemeClr>
                </a:solidFill>
                <a:latin typeface="Times New Roman" panose="02020603050405020304" pitchFamily="18" charset="0"/>
                <a:cs typeface="Times New Roman" panose="02020603050405020304" pitchFamily="18" charset="0"/>
              </a:rPr>
              <a:t>further</a:t>
            </a:r>
            <a:r>
              <a:rPr lang="tr-TR" dirty="0">
                <a:solidFill>
                  <a:schemeClr val="tx2">
                    <a:lumMod val="50000"/>
                  </a:schemeClr>
                </a:solidFill>
                <a:latin typeface="Times New Roman" panose="02020603050405020304" pitchFamily="18" charset="0"/>
                <a:cs typeface="Times New Roman" panose="02020603050405020304" pitchFamily="18" charset="0"/>
              </a:rPr>
              <a:t> </a:t>
            </a:r>
            <a:r>
              <a:rPr lang="tr-TR" dirty="0" err="1">
                <a:solidFill>
                  <a:schemeClr val="tx2">
                    <a:lumMod val="50000"/>
                  </a:schemeClr>
                </a:solidFill>
                <a:latin typeface="Times New Roman" panose="02020603050405020304" pitchFamily="18" charset="0"/>
                <a:cs typeface="Times New Roman" panose="02020603050405020304" pitchFamily="18" charset="0"/>
              </a:rPr>
              <a:t>activities</a:t>
            </a:r>
            <a:r>
              <a:rPr lang="tr-TR" dirty="0">
                <a:solidFill>
                  <a:schemeClr val="tx2">
                    <a:lumMod val="50000"/>
                  </a:schemeClr>
                </a:solidFill>
                <a:latin typeface="Times New Roman" panose="02020603050405020304" pitchFamily="18" charset="0"/>
                <a:cs typeface="Times New Roman" panose="02020603050405020304" pitchFamily="18" charset="0"/>
              </a:rPr>
              <a:t> </a:t>
            </a:r>
            <a:r>
              <a:rPr lang="tr-TR" dirty="0" err="1">
                <a:solidFill>
                  <a:schemeClr val="tx2">
                    <a:lumMod val="50000"/>
                  </a:schemeClr>
                </a:solidFill>
                <a:latin typeface="Times New Roman" panose="02020603050405020304" pitchFamily="18" charset="0"/>
                <a:cs typeface="Times New Roman" panose="02020603050405020304" pitchFamily="18" charset="0"/>
              </a:rPr>
              <a:t>within</a:t>
            </a:r>
            <a:r>
              <a:rPr lang="tr-TR" dirty="0">
                <a:solidFill>
                  <a:schemeClr val="tx2">
                    <a:lumMod val="50000"/>
                  </a:schemeClr>
                </a:solidFill>
                <a:latin typeface="Times New Roman" panose="02020603050405020304" pitchFamily="18" charset="0"/>
                <a:cs typeface="Times New Roman" panose="02020603050405020304" pitchFamily="18" charset="0"/>
              </a:rPr>
              <a:t> partner </a:t>
            </a:r>
            <a:r>
              <a:rPr lang="tr-TR" dirty="0" err="1">
                <a:solidFill>
                  <a:schemeClr val="tx2">
                    <a:lumMod val="50000"/>
                  </a:schemeClr>
                </a:solidFill>
                <a:latin typeface="Times New Roman" panose="02020603050405020304" pitchFamily="18" charset="0"/>
                <a:cs typeface="Times New Roman" panose="02020603050405020304" pitchFamily="18" charset="0"/>
              </a:rPr>
              <a:t>organizations</a:t>
            </a:r>
            <a:r>
              <a:rPr lang="tr-TR" dirty="0">
                <a:solidFill>
                  <a:schemeClr val="tx2">
                    <a:lumMod val="50000"/>
                  </a:schemeClr>
                </a:solidFill>
                <a:latin typeface="Times New Roman" panose="02020603050405020304" pitchFamily="18" charset="0"/>
                <a:cs typeface="Times New Roman" panose="02020603050405020304" pitchFamily="18" charset="0"/>
              </a:rPr>
              <a:t>.</a:t>
            </a:r>
            <a:endParaRPr lang="tr-TR" dirty="0"/>
          </a:p>
          <a:p>
            <a:endParaRPr lang="tr-TR" dirty="0"/>
          </a:p>
        </p:txBody>
      </p:sp>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5319" y="1321831"/>
            <a:ext cx="576661" cy="553124"/>
          </a:xfrm>
          <a:prstGeom prst="rect">
            <a:avLst/>
          </a:prstGeom>
        </p:spPr>
      </p:pic>
      <p:pic>
        <p:nvPicPr>
          <p:cNvPr id="11" name="Resim 10">
            <a:extLst>
              <a:ext uri="{FF2B5EF4-FFF2-40B4-BE49-F238E27FC236}">
                <a16:creationId xmlns:a16="http://schemas.microsoft.com/office/drawing/2014/main" id="{212D4D64-5814-4FD4-8C20-2049BD2F4C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15335" y="6215524"/>
            <a:ext cx="3048006" cy="560833"/>
          </a:xfrm>
          <a:prstGeom prst="rect">
            <a:avLst/>
          </a:prstGeom>
        </p:spPr>
      </p:pic>
    </p:spTree>
    <p:extLst>
      <p:ext uri="{BB962C8B-B14F-4D97-AF65-F5344CB8AC3E}">
        <p14:creationId xmlns:p14="http://schemas.microsoft.com/office/powerpoint/2010/main" val="2537260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17EDCCB2-37DA-4AF7-857B-E6BE643A8D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483" y="-55651"/>
            <a:ext cx="1670739" cy="1335743"/>
          </a:xfrm>
          <a:prstGeom prst="rect">
            <a:avLst/>
          </a:prstGeom>
        </p:spPr>
      </p:pic>
      <p:sp>
        <p:nvSpPr>
          <p:cNvPr id="3" name="Dikdörtgen 2"/>
          <p:cNvSpPr/>
          <p:nvPr/>
        </p:nvSpPr>
        <p:spPr>
          <a:xfrm>
            <a:off x="0" y="1055601"/>
            <a:ext cx="8907517" cy="707886"/>
          </a:xfrm>
          <a:prstGeom prst="rect">
            <a:avLst/>
          </a:prstGeom>
        </p:spPr>
        <p:txBody>
          <a:bodyPr wrap="square">
            <a:spAutoFit/>
          </a:bodyPr>
          <a:lstStyle/>
          <a:p>
            <a:pPr algn="just"/>
            <a:endParaRPr lang="tr-TR" sz="2000" dirty="0">
              <a:solidFill>
                <a:schemeClr val="accent2">
                  <a:lumMod val="75000"/>
                </a:schemeClr>
              </a:solidFill>
            </a:endParaRPr>
          </a:p>
          <a:p>
            <a:pPr algn="just"/>
            <a:endParaRPr lang="tr-TR" sz="2000" dirty="0">
              <a:solidFill>
                <a:schemeClr val="accent2">
                  <a:lumMod val="75000"/>
                </a:schemeClr>
              </a:solidFill>
            </a:endParaRPr>
          </a:p>
        </p:txBody>
      </p:sp>
      <p:cxnSp>
        <p:nvCxnSpPr>
          <p:cNvPr id="13" name="Düz Bağlayıcı 12"/>
          <p:cNvCxnSpPr/>
          <p:nvPr/>
        </p:nvCxnSpPr>
        <p:spPr>
          <a:xfrm flipV="1">
            <a:off x="58008" y="871515"/>
            <a:ext cx="8954814" cy="31531"/>
          </a:xfrm>
          <a:prstGeom prst="line">
            <a:avLst/>
          </a:prstGeom>
        </p:spPr>
        <p:style>
          <a:lnRef idx="1">
            <a:schemeClr val="accent1"/>
          </a:lnRef>
          <a:fillRef idx="0">
            <a:schemeClr val="accent1"/>
          </a:fillRef>
          <a:effectRef idx="0">
            <a:schemeClr val="accent1"/>
          </a:effectRef>
          <a:fontRef idx="minor">
            <a:schemeClr val="tx1"/>
          </a:fontRef>
        </p:style>
      </p:cxnSp>
      <p:sp>
        <p:nvSpPr>
          <p:cNvPr id="6" name="Dikdörtgen 5"/>
          <p:cNvSpPr/>
          <p:nvPr/>
        </p:nvSpPr>
        <p:spPr>
          <a:xfrm>
            <a:off x="514350" y="1243786"/>
            <a:ext cx="8115300" cy="4370427"/>
          </a:xfrm>
          <a:prstGeom prst="rect">
            <a:avLst/>
          </a:prstGeom>
          <a:solidFill>
            <a:srgbClr val="EFF5FB"/>
          </a:solidFill>
        </p:spPr>
        <p:txBody>
          <a:bodyPr wrap="square">
            <a:spAutoFit/>
          </a:bodyPr>
          <a:lstStyle/>
          <a:p>
            <a:pPr>
              <a:lnSpc>
                <a:spcPct val="150000"/>
              </a:lnSpc>
            </a:pPr>
            <a:r>
              <a:rPr lang="tr-TR" sz="2000" b="1" dirty="0"/>
              <a:t>3. Final Meeting in TURKEY, </a:t>
            </a:r>
            <a:r>
              <a:rPr lang="tr-TR" sz="2000" b="1" dirty="0" err="1"/>
              <a:t>Month</a:t>
            </a:r>
            <a:r>
              <a:rPr lang="tr-TR" sz="2000" b="1" dirty="0"/>
              <a:t> 20 </a:t>
            </a:r>
            <a:endParaRPr lang="tr-TR" sz="2000" dirty="0"/>
          </a:p>
          <a:p>
            <a:pPr algn="just">
              <a:lnSpc>
                <a:spcPct val="150000"/>
              </a:lnSpc>
            </a:pPr>
            <a:r>
              <a:rPr lang="tr-TR" sz="2000" dirty="0" err="1"/>
              <a:t>Objectives</a:t>
            </a:r>
            <a:r>
              <a:rPr lang="tr-TR" sz="2000" dirty="0"/>
              <a:t>: </a:t>
            </a:r>
            <a:r>
              <a:rPr lang="tr-TR" dirty="0" err="1"/>
              <a:t>The</a:t>
            </a:r>
            <a:r>
              <a:rPr lang="tr-TR" dirty="0"/>
              <a:t> </a:t>
            </a:r>
            <a:r>
              <a:rPr lang="tr-TR" dirty="0" err="1"/>
              <a:t>completed</a:t>
            </a:r>
            <a:r>
              <a:rPr lang="tr-TR" dirty="0"/>
              <a:t> </a:t>
            </a:r>
            <a:r>
              <a:rPr lang="tr-TR" dirty="0" err="1"/>
              <a:t>activities</a:t>
            </a:r>
            <a:r>
              <a:rPr lang="tr-TR" dirty="0"/>
              <a:t> </a:t>
            </a:r>
            <a:r>
              <a:rPr lang="tr-TR" dirty="0" err="1"/>
              <a:t>and</a:t>
            </a:r>
            <a:r>
              <a:rPr lang="tr-TR" dirty="0"/>
              <a:t> </a:t>
            </a:r>
            <a:r>
              <a:rPr lang="tr-TR" dirty="0" err="1"/>
              <a:t>outputs</a:t>
            </a:r>
            <a:r>
              <a:rPr lang="tr-TR" dirty="0"/>
              <a:t> of </a:t>
            </a:r>
            <a:r>
              <a:rPr lang="tr-TR" dirty="0" err="1"/>
              <a:t>the</a:t>
            </a:r>
            <a:r>
              <a:rPr lang="tr-TR" dirty="0"/>
              <a:t> </a:t>
            </a:r>
            <a:r>
              <a:rPr lang="tr-TR" dirty="0" err="1"/>
              <a:t>project</a:t>
            </a:r>
            <a:r>
              <a:rPr lang="tr-TR" dirty="0"/>
              <a:t> </a:t>
            </a:r>
            <a:r>
              <a:rPr lang="tr-TR" dirty="0" err="1"/>
              <a:t>will</a:t>
            </a:r>
            <a:r>
              <a:rPr lang="tr-TR" dirty="0"/>
              <a:t> be </a:t>
            </a:r>
            <a:r>
              <a:rPr lang="tr-TR" dirty="0" err="1"/>
              <a:t>discussed</a:t>
            </a:r>
            <a:r>
              <a:rPr lang="tr-TR" dirty="0"/>
              <a:t> in </a:t>
            </a:r>
            <a:r>
              <a:rPr lang="tr-TR" dirty="0" err="1"/>
              <a:t>this</a:t>
            </a:r>
            <a:r>
              <a:rPr lang="tr-TR" dirty="0"/>
              <a:t> </a:t>
            </a:r>
            <a:r>
              <a:rPr lang="tr-TR" dirty="0" err="1"/>
              <a:t>meeting</a:t>
            </a:r>
            <a:r>
              <a:rPr lang="tr-TR" dirty="0"/>
              <a:t>. </a:t>
            </a:r>
            <a:r>
              <a:rPr lang="tr-TR" dirty="0" err="1"/>
              <a:t>The</a:t>
            </a:r>
            <a:r>
              <a:rPr lang="tr-TR" dirty="0"/>
              <a:t> </a:t>
            </a:r>
            <a:r>
              <a:rPr lang="tr-TR" dirty="0" err="1"/>
              <a:t>project</a:t>
            </a:r>
            <a:r>
              <a:rPr lang="tr-TR" dirty="0"/>
              <a:t> </a:t>
            </a:r>
            <a:r>
              <a:rPr lang="tr-TR" dirty="0" err="1"/>
              <a:t>results</a:t>
            </a:r>
            <a:r>
              <a:rPr lang="tr-TR" dirty="0"/>
              <a:t> </a:t>
            </a:r>
            <a:r>
              <a:rPr lang="tr-TR" dirty="0" err="1"/>
              <a:t>will</a:t>
            </a:r>
            <a:r>
              <a:rPr lang="tr-TR" dirty="0"/>
              <a:t> be </a:t>
            </a:r>
            <a:r>
              <a:rPr lang="tr-TR" dirty="0" err="1"/>
              <a:t>represented</a:t>
            </a:r>
            <a:r>
              <a:rPr lang="tr-TR" dirty="0"/>
              <a:t> at TARIMAS </a:t>
            </a:r>
            <a:r>
              <a:rPr lang="tr-TR" dirty="0" err="1"/>
              <a:t>and</a:t>
            </a:r>
            <a:r>
              <a:rPr lang="tr-TR" dirty="0"/>
              <a:t> </a:t>
            </a:r>
            <a:r>
              <a:rPr lang="tr-TR" dirty="0" err="1"/>
              <a:t>partners</a:t>
            </a:r>
            <a:r>
              <a:rPr lang="tr-TR" dirty="0"/>
              <a:t> </a:t>
            </a:r>
            <a:r>
              <a:rPr lang="tr-TR" dirty="0" err="1"/>
              <a:t>will</a:t>
            </a:r>
            <a:r>
              <a:rPr lang="tr-TR" dirty="0"/>
              <a:t> be </a:t>
            </a:r>
            <a:r>
              <a:rPr lang="tr-TR" dirty="0" err="1"/>
              <a:t>invited</a:t>
            </a:r>
            <a:r>
              <a:rPr lang="tr-TR" dirty="0"/>
              <a:t> </a:t>
            </a:r>
            <a:r>
              <a:rPr lang="tr-TR" dirty="0" err="1"/>
              <a:t>to</a:t>
            </a:r>
            <a:r>
              <a:rPr lang="tr-TR" dirty="0"/>
              <a:t> </a:t>
            </a:r>
            <a:r>
              <a:rPr lang="tr-TR" dirty="0" err="1"/>
              <a:t>attend</a:t>
            </a:r>
            <a:r>
              <a:rPr lang="tr-TR" dirty="0"/>
              <a:t>. </a:t>
            </a:r>
            <a:r>
              <a:rPr lang="tr-TR" dirty="0" err="1"/>
              <a:t>The</a:t>
            </a:r>
            <a:r>
              <a:rPr lang="tr-TR" dirty="0"/>
              <a:t> final </a:t>
            </a:r>
            <a:r>
              <a:rPr lang="tr-TR" dirty="0" err="1"/>
              <a:t>report</a:t>
            </a:r>
            <a:r>
              <a:rPr lang="tr-TR" dirty="0"/>
              <a:t> </a:t>
            </a:r>
            <a:r>
              <a:rPr lang="tr-TR" dirty="0" err="1"/>
              <a:t>and</a:t>
            </a:r>
            <a:r>
              <a:rPr lang="tr-TR" dirty="0"/>
              <a:t> </a:t>
            </a:r>
            <a:r>
              <a:rPr lang="tr-TR" dirty="0" err="1"/>
              <a:t>project</a:t>
            </a:r>
            <a:r>
              <a:rPr lang="tr-TR" dirty="0"/>
              <a:t> </a:t>
            </a:r>
            <a:r>
              <a:rPr lang="tr-TR" dirty="0" err="1"/>
              <a:t>budget</a:t>
            </a:r>
            <a:r>
              <a:rPr lang="tr-TR" dirty="0"/>
              <a:t> </a:t>
            </a:r>
            <a:r>
              <a:rPr lang="tr-TR" dirty="0" err="1"/>
              <a:t>will</a:t>
            </a:r>
            <a:r>
              <a:rPr lang="tr-TR" dirty="0"/>
              <a:t> be </a:t>
            </a:r>
            <a:r>
              <a:rPr lang="tr-TR" dirty="0" err="1"/>
              <a:t>discussed</a:t>
            </a:r>
            <a:r>
              <a:rPr lang="tr-TR" dirty="0"/>
              <a:t>.</a:t>
            </a:r>
            <a:endParaRPr lang="tr-TR" sz="2000" dirty="0"/>
          </a:p>
          <a:p>
            <a:pPr>
              <a:lnSpc>
                <a:spcPct val="150000"/>
              </a:lnSpc>
            </a:pPr>
            <a:endParaRPr lang="tr-TR" sz="2000" dirty="0"/>
          </a:p>
          <a:p>
            <a:pPr>
              <a:lnSpc>
                <a:spcPct val="150000"/>
              </a:lnSpc>
            </a:pPr>
            <a:r>
              <a:rPr lang="tr-TR" sz="2000" b="1" dirty="0"/>
              <a:t>4. Final </a:t>
            </a:r>
            <a:r>
              <a:rPr lang="tr-TR" sz="2000" b="1" dirty="0" err="1"/>
              <a:t>Dissemination</a:t>
            </a:r>
            <a:r>
              <a:rPr lang="tr-TR" sz="2000" b="1" dirty="0"/>
              <a:t> </a:t>
            </a:r>
            <a:r>
              <a:rPr lang="tr-TR" sz="2000" b="1" dirty="0" err="1"/>
              <a:t>conference</a:t>
            </a:r>
            <a:r>
              <a:rPr lang="tr-TR" sz="2000" b="1" dirty="0"/>
              <a:t> in Bursa, </a:t>
            </a:r>
            <a:r>
              <a:rPr lang="tr-TR" sz="2000" b="1" dirty="0" err="1"/>
              <a:t>Turkey</a:t>
            </a:r>
            <a:r>
              <a:rPr lang="tr-TR" sz="2000" b="1" dirty="0"/>
              <a:t>, </a:t>
            </a:r>
            <a:r>
              <a:rPr lang="tr-TR" sz="2000" b="1" dirty="0" err="1"/>
              <a:t>Month</a:t>
            </a:r>
            <a:r>
              <a:rPr lang="tr-TR" sz="2000" b="1" dirty="0"/>
              <a:t> 20 </a:t>
            </a:r>
            <a:endParaRPr lang="tr-TR" sz="2000" dirty="0"/>
          </a:p>
          <a:p>
            <a:pPr>
              <a:lnSpc>
                <a:spcPct val="150000"/>
              </a:lnSpc>
            </a:pPr>
            <a:r>
              <a:rPr lang="en-US" sz="2000" dirty="0"/>
              <a:t>Objectives: </a:t>
            </a:r>
            <a:r>
              <a:rPr lang="tr-TR" sz="2000" dirty="0"/>
              <a:t>P</a:t>
            </a:r>
            <a:r>
              <a:rPr lang="tr-TR" dirty="0"/>
              <a:t>resentation of </a:t>
            </a:r>
            <a:r>
              <a:rPr lang="tr-TR" dirty="0" err="1"/>
              <a:t>project</a:t>
            </a:r>
            <a:r>
              <a:rPr lang="tr-TR" dirty="0"/>
              <a:t> </a:t>
            </a:r>
            <a:r>
              <a:rPr lang="tr-TR" dirty="0" err="1"/>
              <a:t>results</a:t>
            </a:r>
            <a:r>
              <a:rPr lang="tr-TR" dirty="0"/>
              <a:t> </a:t>
            </a:r>
            <a:r>
              <a:rPr lang="tr-TR" dirty="0" err="1"/>
              <a:t>to</a:t>
            </a:r>
            <a:r>
              <a:rPr lang="tr-TR" dirty="0"/>
              <a:t> </a:t>
            </a:r>
            <a:r>
              <a:rPr lang="tr-TR" dirty="0" err="1"/>
              <a:t>reach</a:t>
            </a:r>
            <a:r>
              <a:rPr lang="tr-TR" dirty="0"/>
              <a:t> a </a:t>
            </a:r>
            <a:r>
              <a:rPr lang="tr-TR" dirty="0" err="1"/>
              <a:t>wider</a:t>
            </a:r>
            <a:r>
              <a:rPr lang="tr-TR" dirty="0"/>
              <a:t> </a:t>
            </a:r>
            <a:r>
              <a:rPr lang="tr-TR" dirty="0" err="1"/>
              <a:t>audience</a:t>
            </a:r>
            <a:r>
              <a:rPr lang="tr-TR" dirty="0"/>
              <a:t> (</a:t>
            </a:r>
            <a:r>
              <a:rPr lang="tr-TR" dirty="0" err="1"/>
              <a:t>policy-makers</a:t>
            </a:r>
            <a:r>
              <a:rPr lang="tr-TR" dirty="0"/>
              <a:t>, </a:t>
            </a:r>
            <a:r>
              <a:rPr lang="tr-TR" dirty="0" err="1"/>
              <a:t>relevant</a:t>
            </a:r>
            <a:r>
              <a:rPr lang="tr-TR" dirty="0"/>
              <a:t> </a:t>
            </a:r>
            <a:r>
              <a:rPr lang="tr-TR" dirty="0" err="1"/>
              <a:t>stakeholders</a:t>
            </a:r>
            <a:r>
              <a:rPr lang="tr-TR" dirty="0"/>
              <a:t>, </a:t>
            </a:r>
            <a:r>
              <a:rPr lang="tr-TR" dirty="0" err="1"/>
              <a:t>target</a:t>
            </a:r>
            <a:r>
              <a:rPr lang="tr-TR" dirty="0"/>
              <a:t> </a:t>
            </a:r>
            <a:r>
              <a:rPr lang="tr-TR" dirty="0" err="1"/>
              <a:t>groups</a:t>
            </a:r>
            <a:r>
              <a:rPr lang="tr-TR" dirty="0"/>
              <a:t>, </a:t>
            </a:r>
            <a:r>
              <a:rPr lang="tr-TR" dirty="0" err="1"/>
              <a:t>local</a:t>
            </a:r>
            <a:r>
              <a:rPr lang="tr-TR" dirty="0"/>
              <a:t> </a:t>
            </a:r>
            <a:r>
              <a:rPr lang="tr-TR" dirty="0" err="1"/>
              <a:t>authorities</a:t>
            </a:r>
            <a:r>
              <a:rPr lang="tr-TR" dirty="0"/>
              <a:t>), </a:t>
            </a:r>
            <a:r>
              <a:rPr lang="tr-TR" dirty="0" err="1"/>
              <a:t>discussing</a:t>
            </a:r>
            <a:r>
              <a:rPr lang="tr-TR" dirty="0"/>
              <a:t> </a:t>
            </a:r>
            <a:r>
              <a:rPr lang="tr-TR" dirty="0" err="1"/>
              <a:t>opportunities</a:t>
            </a:r>
            <a:r>
              <a:rPr lang="tr-TR" dirty="0"/>
              <a:t> </a:t>
            </a:r>
            <a:r>
              <a:rPr lang="tr-TR" dirty="0" err="1"/>
              <a:t>for</a:t>
            </a:r>
            <a:r>
              <a:rPr lang="tr-TR" dirty="0"/>
              <a:t> </a:t>
            </a:r>
            <a:r>
              <a:rPr lang="tr-TR" dirty="0" err="1"/>
              <a:t>further</a:t>
            </a:r>
            <a:r>
              <a:rPr lang="tr-TR" dirty="0"/>
              <a:t> </a:t>
            </a:r>
            <a:r>
              <a:rPr lang="tr-TR" dirty="0" err="1"/>
              <a:t>collaboration</a:t>
            </a:r>
            <a:r>
              <a:rPr lang="tr-TR" dirty="0"/>
              <a:t>, </a:t>
            </a:r>
            <a:r>
              <a:rPr lang="tr-TR" dirty="0" err="1"/>
              <a:t>delivering</a:t>
            </a:r>
            <a:r>
              <a:rPr lang="tr-TR" dirty="0"/>
              <a:t> </a:t>
            </a:r>
            <a:r>
              <a:rPr lang="tr-TR" dirty="0" err="1"/>
              <a:t>dissemination</a:t>
            </a:r>
            <a:r>
              <a:rPr lang="tr-TR" dirty="0"/>
              <a:t> </a:t>
            </a:r>
            <a:r>
              <a:rPr lang="tr-TR" dirty="0" err="1"/>
              <a:t>materials</a:t>
            </a:r>
            <a:r>
              <a:rPr lang="tr-TR" dirty="0"/>
              <a:t> (</a:t>
            </a:r>
            <a:r>
              <a:rPr lang="tr-TR" dirty="0" err="1"/>
              <a:t>e.g</a:t>
            </a:r>
            <a:r>
              <a:rPr lang="tr-TR" dirty="0"/>
              <a:t>. </a:t>
            </a:r>
            <a:r>
              <a:rPr lang="tr-TR" dirty="0" err="1"/>
              <a:t>brochures</a:t>
            </a:r>
            <a:r>
              <a:rPr lang="tr-TR" dirty="0"/>
              <a:t>).</a:t>
            </a:r>
          </a:p>
          <a:p>
            <a:endParaRPr lang="tr-TR" sz="2000" dirty="0"/>
          </a:p>
        </p:txBody>
      </p:sp>
      <p:pic>
        <p:nvPicPr>
          <p:cNvPr id="8" name="Resim 7">
            <a:extLst>
              <a:ext uri="{FF2B5EF4-FFF2-40B4-BE49-F238E27FC236}">
                <a16:creationId xmlns:a16="http://schemas.microsoft.com/office/drawing/2014/main" id="{4184D139-69BB-4EBD-99F1-D14DB5A5B3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1968" y="5986485"/>
            <a:ext cx="3048006" cy="560833"/>
          </a:xfrm>
          <a:prstGeom prst="rect">
            <a:avLst/>
          </a:prstGeom>
        </p:spPr>
      </p:pic>
    </p:spTree>
    <p:extLst>
      <p:ext uri="{BB962C8B-B14F-4D97-AF65-F5344CB8AC3E}">
        <p14:creationId xmlns:p14="http://schemas.microsoft.com/office/powerpoint/2010/main" val="3329642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2A346159-A9A8-465E-8B1B-7D68F8FA2A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483" y="-30636"/>
            <a:ext cx="1641303" cy="1312209"/>
          </a:xfrm>
          <a:prstGeom prst="rect">
            <a:avLst/>
          </a:prstGeom>
        </p:spPr>
      </p:pic>
      <p:sp>
        <p:nvSpPr>
          <p:cNvPr id="3" name="Dikdörtgen 2"/>
          <p:cNvSpPr/>
          <p:nvPr/>
        </p:nvSpPr>
        <p:spPr>
          <a:xfrm>
            <a:off x="0" y="1055601"/>
            <a:ext cx="8907517" cy="707886"/>
          </a:xfrm>
          <a:prstGeom prst="rect">
            <a:avLst/>
          </a:prstGeom>
        </p:spPr>
        <p:txBody>
          <a:bodyPr wrap="square">
            <a:spAutoFit/>
          </a:bodyPr>
          <a:lstStyle/>
          <a:p>
            <a:pPr algn="just"/>
            <a:endParaRPr lang="tr-TR" sz="2000" dirty="0">
              <a:solidFill>
                <a:schemeClr val="accent2">
                  <a:lumMod val="75000"/>
                </a:schemeClr>
              </a:solidFill>
            </a:endParaRPr>
          </a:p>
          <a:p>
            <a:pPr algn="just"/>
            <a:endParaRPr lang="tr-TR" sz="2000" dirty="0">
              <a:solidFill>
                <a:schemeClr val="accent2">
                  <a:lumMod val="75000"/>
                </a:schemeClr>
              </a:solidFill>
            </a:endParaRPr>
          </a:p>
        </p:txBody>
      </p:sp>
      <p:cxnSp>
        <p:nvCxnSpPr>
          <p:cNvPr id="13" name="Düz Bağlayıcı 12"/>
          <p:cNvCxnSpPr/>
          <p:nvPr/>
        </p:nvCxnSpPr>
        <p:spPr>
          <a:xfrm flipV="1">
            <a:off x="58008" y="871515"/>
            <a:ext cx="8954814" cy="31531"/>
          </a:xfrm>
          <a:prstGeom prst="line">
            <a:avLst/>
          </a:prstGeom>
        </p:spPr>
        <p:style>
          <a:lnRef idx="1">
            <a:schemeClr val="accent1"/>
          </a:lnRef>
          <a:fillRef idx="0">
            <a:schemeClr val="accent1"/>
          </a:fillRef>
          <a:effectRef idx="0">
            <a:schemeClr val="accent1"/>
          </a:effectRef>
          <a:fontRef idx="minor">
            <a:schemeClr val="tx1"/>
          </a:fontRef>
        </p:style>
      </p:cxnSp>
      <p:sp>
        <p:nvSpPr>
          <p:cNvPr id="6" name="Dikdörtgen 5"/>
          <p:cNvSpPr/>
          <p:nvPr/>
        </p:nvSpPr>
        <p:spPr>
          <a:xfrm>
            <a:off x="2837898" y="272018"/>
            <a:ext cx="3171015" cy="523220"/>
          </a:xfrm>
          <a:prstGeom prst="rect">
            <a:avLst/>
          </a:prstGeom>
          <a:solidFill>
            <a:schemeClr val="bg1"/>
          </a:solidFill>
        </p:spPr>
        <p:txBody>
          <a:bodyPr wrap="square">
            <a:spAutoFit/>
          </a:bodyPr>
          <a:lstStyle/>
          <a:p>
            <a:r>
              <a:rPr lang="tr-TR" sz="2800" b="1" dirty="0" err="1">
                <a:solidFill>
                  <a:srgbClr val="C00000"/>
                </a:solidFill>
                <a:latin typeface="Times New Roman" panose="02020603050405020304" pitchFamily="18" charset="0"/>
                <a:cs typeface="Times New Roman" panose="02020603050405020304" pitchFamily="18" charset="0"/>
              </a:rPr>
              <a:t>Multiplier</a:t>
            </a:r>
            <a:r>
              <a:rPr lang="tr-TR" sz="2800" b="1" dirty="0">
                <a:solidFill>
                  <a:srgbClr val="C00000"/>
                </a:solidFill>
                <a:latin typeface="Times New Roman" panose="02020603050405020304" pitchFamily="18" charset="0"/>
                <a:cs typeface="Times New Roman" panose="02020603050405020304" pitchFamily="18" charset="0"/>
              </a:rPr>
              <a:t> </a:t>
            </a:r>
            <a:r>
              <a:rPr lang="tr-TR" sz="2800" b="1" dirty="0" err="1">
                <a:solidFill>
                  <a:srgbClr val="C00000"/>
                </a:solidFill>
                <a:latin typeface="Times New Roman" panose="02020603050405020304" pitchFamily="18" charset="0"/>
                <a:cs typeface="Times New Roman" panose="02020603050405020304" pitchFamily="18" charset="0"/>
              </a:rPr>
              <a:t>Events</a:t>
            </a:r>
            <a:endParaRPr lang="tr-TR" sz="2800" b="1" dirty="0">
              <a:solidFill>
                <a:srgbClr val="C00000"/>
              </a:solidFill>
              <a:latin typeface="Times New Roman" panose="02020603050405020304" pitchFamily="18" charset="0"/>
              <a:cs typeface="Times New Roman" panose="02020603050405020304" pitchFamily="18" charset="0"/>
            </a:endParaRPr>
          </a:p>
        </p:txBody>
      </p:sp>
      <p:sp>
        <p:nvSpPr>
          <p:cNvPr id="7" name="Dikdörtgen 6"/>
          <p:cNvSpPr/>
          <p:nvPr/>
        </p:nvSpPr>
        <p:spPr>
          <a:xfrm>
            <a:off x="534587" y="1357850"/>
            <a:ext cx="8074826" cy="5078313"/>
          </a:xfrm>
          <a:prstGeom prst="rect">
            <a:avLst/>
          </a:prstGeom>
        </p:spPr>
        <p:txBody>
          <a:bodyPr wrap="square">
            <a:spAutoFit/>
          </a:bodyPr>
          <a:lstStyle/>
          <a:p>
            <a:r>
              <a:rPr lang="tr-TR" b="1" dirty="0" err="1">
                <a:solidFill>
                  <a:srgbClr val="C00000"/>
                </a:solidFill>
                <a:latin typeface="Times New Roman" panose="02020603050405020304" pitchFamily="18" charset="0"/>
                <a:cs typeface="Times New Roman" panose="02020603050405020304" pitchFamily="18" charset="0"/>
              </a:rPr>
              <a:t>Event</a:t>
            </a:r>
            <a:r>
              <a:rPr lang="tr-TR" b="1" dirty="0">
                <a:solidFill>
                  <a:srgbClr val="C00000"/>
                </a:solidFill>
                <a:latin typeface="Times New Roman" panose="02020603050405020304" pitchFamily="18" charset="0"/>
                <a:cs typeface="Times New Roman" panose="02020603050405020304" pitchFamily="18" charset="0"/>
              </a:rPr>
              <a:t> </a:t>
            </a:r>
            <a:r>
              <a:rPr lang="tr-TR" b="1" dirty="0" err="1">
                <a:solidFill>
                  <a:srgbClr val="C00000"/>
                </a:solidFill>
                <a:latin typeface="Times New Roman" panose="02020603050405020304" pitchFamily="18" charset="0"/>
                <a:cs typeface="Times New Roman" panose="02020603050405020304" pitchFamily="18" charset="0"/>
              </a:rPr>
              <a:t>Title</a:t>
            </a:r>
            <a:r>
              <a:rPr lang="tr-TR" b="1" dirty="0">
                <a:solidFill>
                  <a:srgbClr val="C00000"/>
                </a:solidFill>
                <a:latin typeface="Times New Roman" panose="02020603050405020304" pitchFamily="18" charset="0"/>
                <a:cs typeface="Times New Roman" panose="02020603050405020304" pitchFamily="18" charset="0"/>
              </a:rPr>
              <a:t>/ </a:t>
            </a:r>
            <a:r>
              <a:rPr lang="tr-TR" b="1" dirty="0">
                <a:latin typeface="Times New Roman" panose="02020603050405020304" pitchFamily="18" charset="0"/>
                <a:cs typeface="Times New Roman" panose="02020603050405020304" pitchFamily="18" charset="0"/>
              </a:rPr>
              <a:t>E1:</a:t>
            </a:r>
            <a:r>
              <a:rPr lang="tr-TR" dirty="0">
                <a:latin typeface="Times New Roman" panose="02020603050405020304" pitchFamily="18" charset="0"/>
                <a:cs typeface="Times New Roman" panose="02020603050405020304" pitchFamily="18" charset="0"/>
              </a:rPr>
              <a:t> Workshop on </a:t>
            </a:r>
            <a:r>
              <a:rPr lang="tr-TR" dirty="0" err="1">
                <a:latin typeface="Times New Roman" panose="02020603050405020304" pitchFamily="18" charset="0"/>
                <a:cs typeface="Times New Roman" panose="02020603050405020304" pitchFamily="18" charset="0"/>
              </a:rPr>
              <a:t>Agricultural</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Entrepreneurship</a:t>
            </a:r>
            <a:r>
              <a:rPr lang="tr-TR" dirty="0">
                <a:latin typeface="Times New Roman" panose="02020603050405020304" pitchFamily="18" charset="0"/>
                <a:cs typeface="Times New Roman" panose="02020603050405020304" pitchFamily="18" charset="0"/>
              </a:rPr>
              <a:t> in Bursa (03.2021) / TARIMAS</a:t>
            </a:r>
          </a:p>
          <a:p>
            <a:endParaRPr lang="tr-TR" dirty="0">
              <a:latin typeface="Times New Roman" panose="02020603050405020304" pitchFamily="18" charset="0"/>
              <a:cs typeface="Times New Roman" panose="02020603050405020304" pitchFamily="18" charset="0"/>
            </a:endParaRPr>
          </a:p>
          <a:p>
            <a:r>
              <a:rPr lang="tr-TR" b="1" dirty="0">
                <a:solidFill>
                  <a:srgbClr val="C00000"/>
                </a:solidFill>
                <a:latin typeface="Times New Roman" panose="02020603050405020304" pitchFamily="18" charset="0"/>
                <a:cs typeface="Times New Roman" panose="02020603050405020304" pitchFamily="18" charset="0"/>
              </a:rPr>
              <a:t>Country of </a:t>
            </a:r>
            <a:r>
              <a:rPr lang="tr-TR" b="1" dirty="0" err="1">
                <a:solidFill>
                  <a:srgbClr val="C00000"/>
                </a:solidFill>
                <a:latin typeface="Times New Roman" panose="02020603050405020304" pitchFamily="18" charset="0"/>
                <a:cs typeface="Times New Roman" panose="02020603050405020304" pitchFamily="18" charset="0"/>
              </a:rPr>
              <a:t>Venue</a:t>
            </a:r>
            <a:r>
              <a:rPr lang="tr-TR" b="1" dirty="0">
                <a:solidFill>
                  <a:srgbClr val="C00000"/>
                </a:solidFill>
                <a:latin typeface="Times New Roman" panose="02020603050405020304" pitchFamily="18" charset="0"/>
                <a:cs typeface="Times New Roman" panose="02020603050405020304" pitchFamily="18" charset="0"/>
              </a:rPr>
              <a:t>: </a:t>
            </a:r>
            <a:r>
              <a:rPr lang="tr-TR" b="1" dirty="0" err="1">
                <a:latin typeface="Times New Roman" panose="02020603050405020304" pitchFamily="18" charset="0"/>
                <a:cs typeface="Times New Roman" panose="02020603050405020304" pitchFamily="18" charset="0"/>
              </a:rPr>
              <a:t>Turkey</a:t>
            </a:r>
            <a:endParaRPr lang="tr-TR" b="1"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r>
              <a:rPr lang="tr-TR" b="1" dirty="0" err="1">
                <a:solidFill>
                  <a:srgbClr val="C00000"/>
                </a:solidFill>
                <a:latin typeface="Times New Roman" panose="02020603050405020304" pitchFamily="18" charset="0"/>
                <a:cs typeface="Times New Roman" panose="02020603050405020304" pitchFamily="18" charset="0"/>
              </a:rPr>
              <a:t>Event</a:t>
            </a:r>
            <a:r>
              <a:rPr lang="tr-TR" b="1" dirty="0">
                <a:solidFill>
                  <a:srgbClr val="C00000"/>
                </a:solidFill>
                <a:latin typeface="Times New Roman" panose="02020603050405020304" pitchFamily="18" charset="0"/>
                <a:cs typeface="Times New Roman" panose="02020603050405020304" pitchFamily="18" charset="0"/>
              </a:rPr>
              <a:t> </a:t>
            </a:r>
            <a:r>
              <a:rPr lang="tr-TR" b="1" dirty="0" err="1">
                <a:solidFill>
                  <a:srgbClr val="C00000"/>
                </a:solidFill>
                <a:latin typeface="Times New Roman" panose="02020603050405020304" pitchFamily="18" charset="0"/>
                <a:cs typeface="Times New Roman" panose="02020603050405020304" pitchFamily="18" charset="0"/>
              </a:rPr>
              <a:t>Date</a:t>
            </a:r>
            <a:r>
              <a:rPr lang="tr-TR" b="1" dirty="0">
                <a:solidFill>
                  <a:srgbClr val="C00000"/>
                </a:solidFill>
                <a:latin typeface="Times New Roman" panose="02020603050405020304" pitchFamily="18" charset="0"/>
                <a:cs typeface="Times New Roman" panose="02020603050405020304" pitchFamily="18" charset="0"/>
              </a:rPr>
              <a:t>: </a:t>
            </a:r>
            <a:r>
              <a:rPr lang="tr-TR" b="1" dirty="0" err="1">
                <a:latin typeface="Times New Roman" panose="02020603050405020304" pitchFamily="18" charset="0"/>
                <a:cs typeface="Times New Roman" panose="02020603050405020304" pitchFamily="18" charset="0"/>
              </a:rPr>
              <a:t>Month</a:t>
            </a:r>
            <a:r>
              <a:rPr lang="tr-TR" b="1" dirty="0">
                <a:latin typeface="Times New Roman" panose="02020603050405020304" pitchFamily="18" charset="0"/>
                <a:cs typeface="Times New Roman" panose="02020603050405020304" pitchFamily="18" charset="0"/>
              </a:rPr>
              <a:t> 14</a:t>
            </a:r>
          </a:p>
          <a:p>
            <a:endParaRPr lang="tr-TR" b="1" dirty="0">
              <a:latin typeface="Times New Roman" panose="02020603050405020304" pitchFamily="18" charset="0"/>
              <a:cs typeface="Times New Roman" panose="02020603050405020304" pitchFamily="18" charset="0"/>
            </a:endParaRPr>
          </a:p>
          <a:p>
            <a:r>
              <a:rPr lang="tr-TR" b="1" dirty="0" err="1">
                <a:solidFill>
                  <a:srgbClr val="C00000"/>
                </a:solidFill>
                <a:latin typeface="Times New Roman" panose="02020603050405020304" pitchFamily="18" charset="0"/>
                <a:cs typeface="Times New Roman" panose="02020603050405020304" pitchFamily="18" charset="0"/>
              </a:rPr>
              <a:t>Event</a:t>
            </a:r>
            <a:r>
              <a:rPr lang="tr-TR" b="1" dirty="0">
                <a:solidFill>
                  <a:srgbClr val="C00000"/>
                </a:solidFill>
                <a:latin typeface="Times New Roman" panose="02020603050405020304" pitchFamily="18" charset="0"/>
                <a:cs typeface="Times New Roman" panose="02020603050405020304" pitchFamily="18" charset="0"/>
              </a:rPr>
              <a:t> </a:t>
            </a:r>
            <a:r>
              <a:rPr lang="tr-TR" b="1" dirty="0" err="1">
                <a:solidFill>
                  <a:srgbClr val="C00000"/>
                </a:solidFill>
                <a:latin typeface="Times New Roman" panose="02020603050405020304" pitchFamily="18" charset="0"/>
                <a:cs typeface="Times New Roman" panose="02020603050405020304" pitchFamily="18" charset="0"/>
              </a:rPr>
              <a:t>Description</a:t>
            </a:r>
            <a:r>
              <a:rPr lang="tr-TR" b="1" dirty="0">
                <a:solidFill>
                  <a:srgbClr val="C00000"/>
                </a:solidFill>
                <a:latin typeface="Times New Roman" panose="02020603050405020304" pitchFamily="18" charset="0"/>
                <a:cs typeface="Times New Roman" panose="02020603050405020304" pitchFamily="18" charset="0"/>
              </a:rPr>
              <a:t>: </a:t>
            </a:r>
          </a:p>
          <a:p>
            <a:endParaRPr lang="tr-TR"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 workshop will be performed in Bursa to share the project outputs to target groups. The feedback from participants will be used in the evaluation.</a:t>
            </a:r>
          </a:p>
          <a:p>
            <a:endParaRPr lang="tr-T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Also, a presentation about English words that are used commonly in international trade will be performed to increase competence and </a:t>
            </a:r>
            <a:r>
              <a:rPr lang="en-US" dirty="0" err="1">
                <a:latin typeface="Times New Roman" panose="02020603050405020304" pitchFamily="18" charset="0"/>
                <a:cs typeface="Times New Roman" panose="02020603050405020304" pitchFamily="18" charset="0"/>
              </a:rPr>
              <a:t>selfconfidence</a:t>
            </a:r>
            <a:r>
              <a:rPr lang="tr-TR" dirty="0">
                <a:latin typeface="Times New Roman" panose="02020603050405020304" pitchFamily="18" charset="0"/>
                <a:cs typeface="Times New Roman" panose="02020603050405020304" pitchFamily="18" charset="0"/>
              </a:rPr>
              <a:t> of </a:t>
            </a:r>
            <a:r>
              <a:rPr lang="tr-TR" dirty="0" err="1">
                <a:latin typeface="Times New Roman" panose="02020603050405020304" pitchFamily="18" charset="0"/>
                <a:cs typeface="Times New Roman" panose="02020603050405020304" pitchFamily="18" charset="0"/>
              </a:rPr>
              <a:t>attenders</a:t>
            </a:r>
            <a:r>
              <a:rPr lang="tr-TR" dirty="0">
                <a:latin typeface="Times New Roman" panose="02020603050405020304" pitchFamily="18" charset="0"/>
                <a:cs typeface="Times New Roman" panose="02020603050405020304" pitchFamily="18" charset="0"/>
              </a:rPr>
              <a:t>.</a:t>
            </a:r>
          </a:p>
          <a:p>
            <a:pPr algn="just"/>
            <a:endParaRPr lang="tr-TR" dirty="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a:p>
            <a:pPr marL="342900" indent="-342900" algn="just">
              <a:buFont typeface="+mj-lt"/>
              <a:buAutoNum type="arabicPeriod"/>
            </a:pPr>
            <a:endParaRPr lang="tr-TR" dirty="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p:txBody>
      </p:sp>
      <p:pic>
        <p:nvPicPr>
          <p:cNvPr id="9" name="Resim 8">
            <a:extLst>
              <a:ext uri="{FF2B5EF4-FFF2-40B4-BE49-F238E27FC236}">
                <a16:creationId xmlns:a16="http://schemas.microsoft.com/office/drawing/2014/main" id="{566197E4-B637-4A56-AEE6-47600CA4A9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7074" y="5875330"/>
            <a:ext cx="3048006" cy="560833"/>
          </a:xfrm>
          <a:prstGeom prst="rect">
            <a:avLst/>
          </a:prstGeom>
        </p:spPr>
      </p:pic>
    </p:spTree>
    <p:extLst>
      <p:ext uri="{BB962C8B-B14F-4D97-AF65-F5344CB8AC3E}">
        <p14:creationId xmlns:p14="http://schemas.microsoft.com/office/powerpoint/2010/main" val="3555138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a:extLst>
              <a:ext uri="{FF2B5EF4-FFF2-40B4-BE49-F238E27FC236}">
                <a16:creationId xmlns:a16="http://schemas.microsoft.com/office/drawing/2014/main" id="{9A0F4286-3FF3-48CA-85D2-523B4AFE72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482" y="-99409"/>
            <a:ext cx="1801368" cy="1440180"/>
          </a:xfrm>
          <a:prstGeom prst="rect">
            <a:avLst/>
          </a:prstGeom>
        </p:spPr>
      </p:pic>
      <p:sp>
        <p:nvSpPr>
          <p:cNvPr id="3" name="Dikdörtgen 2"/>
          <p:cNvSpPr/>
          <p:nvPr/>
        </p:nvSpPr>
        <p:spPr>
          <a:xfrm>
            <a:off x="0" y="1055601"/>
            <a:ext cx="8907517" cy="707886"/>
          </a:xfrm>
          <a:prstGeom prst="rect">
            <a:avLst/>
          </a:prstGeom>
        </p:spPr>
        <p:txBody>
          <a:bodyPr wrap="square">
            <a:spAutoFit/>
          </a:bodyPr>
          <a:lstStyle/>
          <a:p>
            <a:pPr algn="just"/>
            <a:endParaRPr lang="tr-TR" sz="2000" dirty="0">
              <a:solidFill>
                <a:schemeClr val="accent2">
                  <a:lumMod val="75000"/>
                </a:schemeClr>
              </a:solidFill>
            </a:endParaRPr>
          </a:p>
          <a:p>
            <a:pPr algn="just"/>
            <a:endParaRPr lang="tr-TR" sz="2000" dirty="0">
              <a:solidFill>
                <a:schemeClr val="accent2">
                  <a:lumMod val="75000"/>
                </a:schemeClr>
              </a:solidFill>
            </a:endParaRPr>
          </a:p>
        </p:txBody>
      </p:sp>
      <p:cxnSp>
        <p:nvCxnSpPr>
          <p:cNvPr id="13" name="Düz Bağlayıcı 12"/>
          <p:cNvCxnSpPr/>
          <p:nvPr/>
        </p:nvCxnSpPr>
        <p:spPr>
          <a:xfrm flipV="1">
            <a:off x="58008" y="871515"/>
            <a:ext cx="8954814" cy="31531"/>
          </a:xfrm>
          <a:prstGeom prst="line">
            <a:avLst/>
          </a:prstGeom>
        </p:spPr>
        <p:style>
          <a:lnRef idx="1">
            <a:schemeClr val="accent1"/>
          </a:lnRef>
          <a:fillRef idx="0">
            <a:schemeClr val="accent1"/>
          </a:fillRef>
          <a:effectRef idx="0">
            <a:schemeClr val="accent1"/>
          </a:effectRef>
          <a:fontRef idx="minor">
            <a:schemeClr val="tx1"/>
          </a:fontRef>
        </p:style>
      </p:cxnSp>
      <p:sp>
        <p:nvSpPr>
          <p:cNvPr id="6" name="Dikdörtgen 5"/>
          <p:cNvSpPr/>
          <p:nvPr/>
        </p:nvSpPr>
        <p:spPr>
          <a:xfrm>
            <a:off x="2837899" y="272018"/>
            <a:ext cx="2722284" cy="523220"/>
          </a:xfrm>
          <a:prstGeom prst="rect">
            <a:avLst/>
          </a:prstGeom>
          <a:noFill/>
        </p:spPr>
        <p:txBody>
          <a:bodyPr wrap="none">
            <a:spAutoFit/>
          </a:bodyPr>
          <a:lstStyle/>
          <a:p>
            <a:r>
              <a:rPr lang="tr-TR" sz="2800" b="1" dirty="0" err="1">
                <a:solidFill>
                  <a:srgbClr val="C00000"/>
                </a:solidFill>
                <a:latin typeface="MyriadPro-Regular"/>
              </a:rPr>
              <a:t>Multiplier</a:t>
            </a:r>
            <a:r>
              <a:rPr lang="tr-TR" sz="2800" b="1" dirty="0">
                <a:solidFill>
                  <a:srgbClr val="C00000"/>
                </a:solidFill>
                <a:latin typeface="MyriadPro-Regular"/>
              </a:rPr>
              <a:t> </a:t>
            </a:r>
            <a:r>
              <a:rPr lang="tr-TR" sz="2800" b="1" dirty="0" err="1">
                <a:solidFill>
                  <a:srgbClr val="C00000"/>
                </a:solidFill>
                <a:latin typeface="MyriadPro-Regular"/>
              </a:rPr>
              <a:t>Events</a:t>
            </a:r>
            <a:endParaRPr lang="tr-TR" sz="2800" b="1" dirty="0">
              <a:solidFill>
                <a:srgbClr val="C00000"/>
              </a:solidFill>
            </a:endParaRPr>
          </a:p>
        </p:txBody>
      </p:sp>
      <p:sp>
        <p:nvSpPr>
          <p:cNvPr id="7" name="Dikdörtgen 6"/>
          <p:cNvSpPr/>
          <p:nvPr/>
        </p:nvSpPr>
        <p:spPr>
          <a:xfrm>
            <a:off x="550915" y="1340771"/>
            <a:ext cx="8042169" cy="4439933"/>
          </a:xfrm>
          <a:prstGeom prst="rect">
            <a:avLst/>
          </a:prstGeom>
        </p:spPr>
        <p:txBody>
          <a:bodyPr wrap="square">
            <a:spAutoFit/>
          </a:bodyPr>
          <a:lstStyle/>
          <a:p>
            <a:pPr>
              <a:lnSpc>
                <a:spcPct val="200000"/>
              </a:lnSpc>
            </a:pPr>
            <a:r>
              <a:rPr lang="tr-TR" b="1" dirty="0" err="1">
                <a:solidFill>
                  <a:srgbClr val="C00000"/>
                </a:solidFill>
                <a:latin typeface="Times New Roman" panose="02020603050405020304" pitchFamily="18" charset="0"/>
                <a:cs typeface="Times New Roman" panose="02020603050405020304" pitchFamily="18" charset="0"/>
              </a:rPr>
              <a:t>Event</a:t>
            </a:r>
            <a:r>
              <a:rPr lang="tr-TR" b="1" dirty="0">
                <a:solidFill>
                  <a:srgbClr val="C00000"/>
                </a:solidFill>
                <a:latin typeface="Times New Roman" panose="02020603050405020304" pitchFamily="18" charset="0"/>
                <a:cs typeface="Times New Roman" panose="02020603050405020304" pitchFamily="18" charset="0"/>
              </a:rPr>
              <a:t> </a:t>
            </a:r>
            <a:r>
              <a:rPr lang="tr-TR" b="1" dirty="0" err="1">
                <a:solidFill>
                  <a:srgbClr val="C00000"/>
                </a:solidFill>
                <a:latin typeface="Times New Roman" panose="02020603050405020304" pitchFamily="18" charset="0"/>
                <a:cs typeface="Times New Roman" panose="02020603050405020304" pitchFamily="18" charset="0"/>
              </a:rPr>
              <a:t>Title</a:t>
            </a:r>
            <a:r>
              <a:rPr lang="tr-TR" b="1" dirty="0">
                <a:solidFill>
                  <a:srgbClr val="C00000"/>
                </a:solidFill>
                <a:latin typeface="Times New Roman" panose="02020603050405020304" pitchFamily="18" charset="0"/>
                <a:cs typeface="Times New Roman" panose="02020603050405020304" pitchFamily="18" charset="0"/>
              </a:rPr>
              <a:t>: </a:t>
            </a:r>
            <a:r>
              <a:rPr lang="tr-TR" b="1" dirty="0">
                <a:latin typeface="Times New Roman" panose="02020603050405020304" pitchFamily="18" charset="0"/>
                <a:cs typeface="Times New Roman" panose="02020603050405020304" pitchFamily="18" charset="0"/>
              </a:rPr>
              <a:t>E2: </a:t>
            </a:r>
            <a:r>
              <a:rPr lang="tr-TR" dirty="0">
                <a:latin typeface="Times New Roman" panose="02020603050405020304" pitchFamily="18" charset="0"/>
                <a:cs typeface="Times New Roman" panose="02020603050405020304" pitchFamily="18" charset="0"/>
              </a:rPr>
              <a:t>Workshop on </a:t>
            </a:r>
            <a:r>
              <a:rPr lang="tr-TR" dirty="0" err="1">
                <a:latin typeface="Times New Roman" panose="02020603050405020304" pitchFamily="18" charset="0"/>
                <a:cs typeface="Times New Roman" panose="02020603050405020304" pitchFamily="18" charset="0"/>
              </a:rPr>
              <a:t>Food</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Safety</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and</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Good</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Agricultural</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Practices</a:t>
            </a:r>
            <a:r>
              <a:rPr lang="tr-TR" dirty="0">
                <a:latin typeface="Times New Roman" panose="02020603050405020304" pitchFamily="18" charset="0"/>
                <a:cs typeface="Times New Roman" panose="02020603050405020304" pitchFamily="18" charset="0"/>
              </a:rPr>
              <a:t> (GAP) (06.2021) / CRIFFC</a:t>
            </a:r>
          </a:p>
          <a:p>
            <a:pPr>
              <a:lnSpc>
                <a:spcPct val="200000"/>
              </a:lnSpc>
            </a:pPr>
            <a:r>
              <a:rPr lang="tr-TR" b="1" dirty="0">
                <a:solidFill>
                  <a:srgbClr val="C00000"/>
                </a:solidFill>
                <a:latin typeface="Times New Roman" panose="02020603050405020304" pitchFamily="18" charset="0"/>
                <a:cs typeface="Times New Roman" panose="02020603050405020304" pitchFamily="18" charset="0"/>
              </a:rPr>
              <a:t>Country of </a:t>
            </a:r>
            <a:r>
              <a:rPr lang="tr-TR" b="1" dirty="0" err="1">
                <a:solidFill>
                  <a:srgbClr val="C00000"/>
                </a:solidFill>
                <a:latin typeface="Times New Roman" panose="02020603050405020304" pitchFamily="18" charset="0"/>
                <a:cs typeface="Times New Roman" panose="02020603050405020304" pitchFamily="18" charset="0"/>
              </a:rPr>
              <a:t>Venue</a:t>
            </a:r>
            <a:r>
              <a:rPr lang="tr-TR" b="1" dirty="0">
                <a:solidFill>
                  <a:srgbClr val="C00000"/>
                </a:solidFill>
                <a:latin typeface="Times New Roman" panose="02020603050405020304" pitchFamily="18" charset="0"/>
                <a:cs typeface="Times New Roman" panose="02020603050405020304" pitchFamily="18" charset="0"/>
              </a:rPr>
              <a:t>: </a:t>
            </a:r>
            <a:r>
              <a:rPr lang="tr-TR" b="1" dirty="0">
                <a:latin typeface="Times New Roman" panose="02020603050405020304" pitchFamily="18" charset="0"/>
                <a:cs typeface="Times New Roman" panose="02020603050405020304" pitchFamily="18" charset="0"/>
              </a:rPr>
              <a:t>Bursa, </a:t>
            </a:r>
            <a:r>
              <a:rPr lang="tr-TR" b="1" dirty="0" err="1">
                <a:latin typeface="Times New Roman" panose="02020603050405020304" pitchFamily="18" charset="0"/>
                <a:cs typeface="Times New Roman" panose="02020603050405020304" pitchFamily="18" charset="0"/>
              </a:rPr>
              <a:t>Turkey</a:t>
            </a:r>
            <a:endParaRPr lang="tr-TR" dirty="0">
              <a:latin typeface="Times New Roman" panose="02020603050405020304" pitchFamily="18" charset="0"/>
              <a:cs typeface="Times New Roman" panose="02020603050405020304" pitchFamily="18" charset="0"/>
            </a:endParaRPr>
          </a:p>
          <a:p>
            <a:pPr>
              <a:lnSpc>
                <a:spcPct val="200000"/>
              </a:lnSpc>
            </a:pPr>
            <a:r>
              <a:rPr lang="tr-TR" b="1" dirty="0" err="1">
                <a:solidFill>
                  <a:srgbClr val="C00000"/>
                </a:solidFill>
                <a:latin typeface="Times New Roman" panose="02020603050405020304" pitchFamily="18" charset="0"/>
                <a:cs typeface="Times New Roman" panose="02020603050405020304" pitchFamily="18" charset="0"/>
              </a:rPr>
              <a:t>Event</a:t>
            </a:r>
            <a:r>
              <a:rPr lang="tr-TR" b="1" dirty="0">
                <a:solidFill>
                  <a:srgbClr val="C00000"/>
                </a:solidFill>
                <a:latin typeface="Times New Roman" panose="02020603050405020304" pitchFamily="18" charset="0"/>
                <a:cs typeface="Times New Roman" panose="02020603050405020304" pitchFamily="18" charset="0"/>
              </a:rPr>
              <a:t> </a:t>
            </a:r>
            <a:r>
              <a:rPr lang="tr-TR" b="1" dirty="0" err="1">
                <a:solidFill>
                  <a:srgbClr val="C00000"/>
                </a:solidFill>
                <a:latin typeface="Times New Roman" panose="02020603050405020304" pitchFamily="18" charset="0"/>
                <a:cs typeface="Times New Roman" panose="02020603050405020304" pitchFamily="18" charset="0"/>
              </a:rPr>
              <a:t>Date</a:t>
            </a:r>
            <a:r>
              <a:rPr lang="tr-TR" b="1" dirty="0">
                <a:solidFill>
                  <a:srgbClr val="C00000"/>
                </a:solidFill>
                <a:latin typeface="Times New Roman" panose="02020603050405020304" pitchFamily="18" charset="0"/>
                <a:cs typeface="Times New Roman" panose="02020603050405020304" pitchFamily="18" charset="0"/>
              </a:rPr>
              <a:t>: </a:t>
            </a:r>
            <a:r>
              <a:rPr lang="tr-TR" b="1" dirty="0" err="1">
                <a:latin typeface="Times New Roman" panose="02020603050405020304" pitchFamily="18" charset="0"/>
                <a:cs typeface="Times New Roman" panose="02020603050405020304" pitchFamily="18" charset="0"/>
              </a:rPr>
              <a:t>Month</a:t>
            </a:r>
            <a:r>
              <a:rPr lang="tr-TR" b="1" dirty="0">
                <a:latin typeface="Times New Roman" panose="02020603050405020304" pitchFamily="18" charset="0"/>
                <a:cs typeface="Times New Roman" panose="02020603050405020304" pitchFamily="18" charset="0"/>
              </a:rPr>
              <a:t> 17</a:t>
            </a:r>
          </a:p>
          <a:p>
            <a:pPr>
              <a:lnSpc>
                <a:spcPct val="200000"/>
              </a:lnSpc>
            </a:pPr>
            <a:r>
              <a:rPr lang="tr-TR" b="1" dirty="0" err="1">
                <a:solidFill>
                  <a:srgbClr val="C00000"/>
                </a:solidFill>
                <a:latin typeface="Times New Roman" panose="02020603050405020304" pitchFamily="18" charset="0"/>
                <a:cs typeface="Times New Roman" panose="02020603050405020304" pitchFamily="18" charset="0"/>
              </a:rPr>
              <a:t>Event</a:t>
            </a:r>
            <a:r>
              <a:rPr lang="tr-TR" b="1" dirty="0">
                <a:solidFill>
                  <a:srgbClr val="C00000"/>
                </a:solidFill>
                <a:latin typeface="Times New Roman" panose="02020603050405020304" pitchFamily="18" charset="0"/>
                <a:cs typeface="Times New Roman" panose="02020603050405020304" pitchFamily="18" charset="0"/>
              </a:rPr>
              <a:t> </a:t>
            </a:r>
            <a:r>
              <a:rPr lang="tr-TR" b="1" dirty="0" err="1">
                <a:solidFill>
                  <a:srgbClr val="C00000"/>
                </a:solidFill>
                <a:latin typeface="Times New Roman" panose="02020603050405020304" pitchFamily="18" charset="0"/>
                <a:cs typeface="Times New Roman" panose="02020603050405020304" pitchFamily="18" charset="0"/>
              </a:rPr>
              <a:t>Description</a:t>
            </a:r>
            <a:r>
              <a:rPr lang="tr-TR" b="1" dirty="0">
                <a:solidFill>
                  <a:srgbClr val="C0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 Workshop will be organized to target group about Food Safety and Good Agricultural Practices (GAP). The outputs and results will be told and the</a:t>
            </a:r>
            <a:r>
              <a:rPr lang="tr-T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results will be announced to a larger group.</a:t>
            </a:r>
            <a:endParaRPr lang="tr-TR" dirty="0">
              <a:latin typeface="Times New Roman" panose="02020603050405020304" pitchFamily="18" charset="0"/>
              <a:cs typeface="Times New Roman" panose="02020603050405020304" pitchFamily="18" charset="0"/>
            </a:endParaRPr>
          </a:p>
          <a:p>
            <a:pPr algn="just">
              <a:lnSpc>
                <a:spcPct val="200000"/>
              </a:lnSpc>
            </a:pPr>
            <a:endParaRPr lang="tr-TR" dirty="0">
              <a:latin typeface="Times New Roman" panose="02020603050405020304" pitchFamily="18" charset="0"/>
              <a:cs typeface="Times New Roman" panose="02020603050405020304" pitchFamily="18" charset="0"/>
            </a:endParaRPr>
          </a:p>
        </p:txBody>
      </p:sp>
      <p:pic>
        <p:nvPicPr>
          <p:cNvPr id="5" name="Resim 4">
            <a:extLst>
              <a:ext uri="{FF2B5EF4-FFF2-40B4-BE49-F238E27FC236}">
                <a16:creationId xmlns:a16="http://schemas.microsoft.com/office/drawing/2014/main" id="{063EE042-DB67-4E89-A542-C63DD66207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9554" y="5986485"/>
            <a:ext cx="3048006" cy="560833"/>
          </a:xfrm>
          <a:prstGeom prst="rect">
            <a:avLst/>
          </a:prstGeom>
        </p:spPr>
      </p:pic>
    </p:spTree>
    <p:extLst>
      <p:ext uri="{BB962C8B-B14F-4D97-AF65-F5344CB8AC3E}">
        <p14:creationId xmlns:p14="http://schemas.microsoft.com/office/powerpoint/2010/main" val="2199548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34181570-62BE-47C0-8389-37C45EF1B9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178" y="-144170"/>
            <a:ext cx="1801368" cy="1440180"/>
          </a:xfrm>
          <a:prstGeom prst="rect">
            <a:avLst/>
          </a:prstGeom>
        </p:spPr>
      </p:pic>
      <p:sp>
        <p:nvSpPr>
          <p:cNvPr id="3" name="Dikdörtgen 2"/>
          <p:cNvSpPr/>
          <p:nvPr/>
        </p:nvSpPr>
        <p:spPr>
          <a:xfrm>
            <a:off x="0" y="1055601"/>
            <a:ext cx="8907517" cy="707886"/>
          </a:xfrm>
          <a:prstGeom prst="rect">
            <a:avLst/>
          </a:prstGeom>
        </p:spPr>
        <p:txBody>
          <a:bodyPr wrap="square">
            <a:spAutoFit/>
          </a:bodyPr>
          <a:lstStyle/>
          <a:p>
            <a:pPr algn="just"/>
            <a:endParaRPr lang="tr-TR" sz="2000" dirty="0">
              <a:solidFill>
                <a:schemeClr val="accent2">
                  <a:lumMod val="75000"/>
                </a:schemeClr>
              </a:solidFill>
            </a:endParaRPr>
          </a:p>
          <a:p>
            <a:pPr algn="just"/>
            <a:endParaRPr lang="tr-TR" sz="2000" dirty="0">
              <a:solidFill>
                <a:schemeClr val="accent2">
                  <a:lumMod val="75000"/>
                </a:schemeClr>
              </a:solidFill>
            </a:endParaRPr>
          </a:p>
        </p:txBody>
      </p:sp>
      <p:cxnSp>
        <p:nvCxnSpPr>
          <p:cNvPr id="13" name="Düz Bağlayıcı 12"/>
          <p:cNvCxnSpPr/>
          <p:nvPr/>
        </p:nvCxnSpPr>
        <p:spPr>
          <a:xfrm flipV="1">
            <a:off x="58008" y="871515"/>
            <a:ext cx="8954814" cy="31531"/>
          </a:xfrm>
          <a:prstGeom prst="line">
            <a:avLst/>
          </a:prstGeom>
        </p:spPr>
        <p:style>
          <a:lnRef idx="1">
            <a:schemeClr val="accent1"/>
          </a:lnRef>
          <a:fillRef idx="0">
            <a:schemeClr val="accent1"/>
          </a:fillRef>
          <a:effectRef idx="0">
            <a:schemeClr val="accent1"/>
          </a:effectRef>
          <a:fontRef idx="minor">
            <a:schemeClr val="tx1"/>
          </a:fontRef>
        </p:style>
      </p:cxnSp>
      <p:sp>
        <p:nvSpPr>
          <p:cNvPr id="6" name="Dikdörtgen 5"/>
          <p:cNvSpPr/>
          <p:nvPr/>
        </p:nvSpPr>
        <p:spPr>
          <a:xfrm>
            <a:off x="2837899" y="272018"/>
            <a:ext cx="2722284" cy="523220"/>
          </a:xfrm>
          <a:prstGeom prst="rect">
            <a:avLst/>
          </a:prstGeom>
          <a:noFill/>
        </p:spPr>
        <p:txBody>
          <a:bodyPr wrap="none">
            <a:spAutoFit/>
          </a:bodyPr>
          <a:lstStyle/>
          <a:p>
            <a:r>
              <a:rPr lang="tr-TR" sz="2800" b="1" dirty="0" err="1">
                <a:solidFill>
                  <a:srgbClr val="C00000"/>
                </a:solidFill>
                <a:latin typeface="MyriadPro-Regular"/>
              </a:rPr>
              <a:t>Multiplier</a:t>
            </a:r>
            <a:r>
              <a:rPr lang="tr-TR" sz="2800" b="1" dirty="0">
                <a:solidFill>
                  <a:srgbClr val="C00000"/>
                </a:solidFill>
                <a:latin typeface="MyriadPro-Regular"/>
              </a:rPr>
              <a:t> </a:t>
            </a:r>
            <a:r>
              <a:rPr lang="tr-TR" sz="2800" b="1" dirty="0" err="1">
                <a:solidFill>
                  <a:srgbClr val="C00000"/>
                </a:solidFill>
                <a:latin typeface="MyriadPro-Regular"/>
              </a:rPr>
              <a:t>Events</a:t>
            </a:r>
            <a:endParaRPr lang="tr-TR" sz="2800" b="1" dirty="0">
              <a:solidFill>
                <a:srgbClr val="C00000"/>
              </a:solidFill>
            </a:endParaRPr>
          </a:p>
        </p:txBody>
      </p:sp>
      <p:sp>
        <p:nvSpPr>
          <p:cNvPr id="7" name="Dikdörtgen 6"/>
          <p:cNvSpPr/>
          <p:nvPr/>
        </p:nvSpPr>
        <p:spPr>
          <a:xfrm>
            <a:off x="534603" y="975539"/>
            <a:ext cx="8074793" cy="4439933"/>
          </a:xfrm>
          <a:prstGeom prst="rect">
            <a:avLst/>
          </a:prstGeom>
        </p:spPr>
        <p:txBody>
          <a:bodyPr wrap="square">
            <a:spAutoFit/>
          </a:bodyPr>
          <a:lstStyle/>
          <a:p>
            <a:pPr>
              <a:lnSpc>
                <a:spcPct val="200000"/>
              </a:lnSpc>
            </a:pPr>
            <a:r>
              <a:rPr lang="tr-TR" b="1" dirty="0" err="1">
                <a:solidFill>
                  <a:srgbClr val="C00000"/>
                </a:solidFill>
                <a:latin typeface="Times New Roman" panose="02020603050405020304" pitchFamily="18" charset="0"/>
                <a:cs typeface="Times New Roman" panose="02020603050405020304" pitchFamily="18" charset="0"/>
              </a:rPr>
              <a:t>Event</a:t>
            </a:r>
            <a:r>
              <a:rPr lang="tr-TR" b="1" dirty="0">
                <a:solidFill>
                  <a:srgbClr val="C00000"/>
                </a:solidFill>
                <a:latin typeface="Times New Roman" panose="02020603050405020304" pitchFamily="18" charset="0"/>
                <a:cs typeface="Times New Roman" panose="02020603050405020304" pitchFamily="18" charset="0"/>
              </a:rPr>
              <a:t> </a:t>
            </a:r>
            <a:r>
              <a:rPr lang="tr-TR" b="1" dirty="0" err="1">
                <a:solidFill>
                  <a:srgbClr val="C00000"/>
                </a:solidFill>
                <a:latin typeface="Times New Roman" panose="02020603050405020304" pitchFamily="18" charset="0"/>
                <a:cs typeface="Times New Roman" panose="02020603050405020304" pitchFamily="18" charset="0"/>
              </a:rPr>
              <a:t>Title</a:t>
            </a:r>
            <a:r>
              <a:rPr lang="tr-TR" b="1" dirty="0">
                <a:solidFill>
                  <a:srgbClr val="C00000"/>
                </a:solidFill>
                <a:latin typeface="Times New Roman" panose="02020603050405020304" pitchFamily="18" charset="0"/>
                <a:cs typeface="Times New Roman" panose="02020603050405020304" pitchFamily="18" charset="0"/>
              </a:rPr>
              <a:t>: </a:t>
            </a:r>
            <a:r>
              <a:rPr lang="tr-TR" b="1" dirty="0">
                <a:latin typeface="Times New Roman" panose="02020603050405020304" pitchFamily="18" charset="0"/>
                <a:cs typeface="Times New Roman" panose="02020603050405020304" pitchFamily="18" charset="0"/>
              </a:rPr>
              <a:t>E3: </a:t>
            </a:r>
            <a:r>
              <a:rPr lang="tr-TR" dirty="0">
                <a:latin typeface="Times New Roman" panose="02020603050405020304" pitchFamily="18" charset="0"/>
                <a:cs typeface="Times New Roman" panose="02020603050405020304" pitchFamily="18" charset="0"/>
              </a:rPr>
              <a:t>Final </a:t>
            </a:r>
            <a:r>
              <a:rPr lang="tr-TR" dirty="0" err="1">
                <a:latin typeface="Times New Roman" panose="02020603050405020304" pitchFamily="18" charset="0"/>
                <a:cs typeface="Times New Roman" panose="02020603050405020304" pitchFamily="18" charset="0"/>
              </a:rPr>
              <a:t>Dissemination</a:t>
            </a:r>
            <a:r>
              <a:rPr lang="tr-TR" dirty="0">
                <a:latin typeface="Times New Roman" panose="02020603050405020304" pitchFamily="18" charset="0"/>
                <a:cs typeface="Times New Roman" panose="02020603050405020304" pitchFamily="18" charset="0"/>
              </a:rPr>
              <a:t> Conference (09.2021) / TARIMAS</a:t>
            </a:r>
          </a:p>
          <a:p>
            <a:pPr>
              <a:lnSpc>
                <a:spcPct val="200000"/>
              </a:lnSpc>
            </a:pPr>
            <a:r>
              <a:rPr lang="tr-TR" b="1" dirty="0">
                <a:solidFill>
                  <a:srgbClr val="C00000"/>
                </a:solidFill>
                <a:latin typeface="Times New Roman" panose="02020603050405020304" pitchFamily="18" charset="0"/>
                <a:cs typeface="Times New Roman" panose="02020603050405020304" pitchFamily="18" charset="0"/>
              </a:rPr>
              <a:t>Country of </a:t>
            </a:r>
            <a:r>
              <a:rPr lang="tr-TR" b="1" dirty="0" err="1">
                <a:solidFill>
                  <a:srgbClr val="C00000"/>
                </a:solidFill>
                <a:latin typeface="Times New Roman" panose="02020603050405020304" pitchFamily="18" charset="0"/>
                <a:cs typeface="Times New Roman" panose="02020603050405020304" pitchFamily="18" charset="0"/>
              </a:rPr>
              <a:t>Venue</a:t>
            </a:r>
            <a:r>
              <a:rPr lang="tr-TR" b="1" dirty="0">
                <a:solidFill>
                  <a:srgbClr val="C00000"/>
                </a:solidFill>
                <a:latin typeface="Times New Roman" panose="02020603050405020304" pitchFamily="18" charset="0"/>
                <a:cs typeface="Times New Roman" panose="02020603050405020304" pitchFamily="18" charset="0"/>
              </a:rPr>
              <a:t>: </a:t>
            </a:r>
            <a:r>
              <a:rPr lang="tr-TR" b="1" dirty="0" err="1">
                <a:latin typeface="Times New Roman" panose="02020603050405020304" pitchFamily="18" charset="0"/>
                <a:cs typeface="Times New Roman" panose="02020603050405020304" pitchFamily="18" charset="0"/>
              </a:rPr>
              <a:t>Turkey</a:t>
            </a:r>
            <a:endParaRPr lang="tr-TR" dirty="0">
              <a:latin typeface="Times New Roman" panose="02020603050405020304" pitchFamily="18" charset="0"/>
              <a:cs typeface="Times New Roman" panose="02020603050405020304" pitchFamily="18" charset="0"/>
            </a:endParaRPr>
          </a:p>
          <a:p>
            <a:pPr>
              <a:lnSpc>
                <a:spcPct val="200000"/>
              </a:lnSpc>
            </a:pPr>
            <a:r>
              <a:rPr lang="tr-TR" b="1" dirty="0" err="1">
                <a:solidFill>
                  <a:srgbClr val="C00000"/>
                </a:solidFill>
                <a:latin typeface="Times New Roman" panose="02020603050405020304" pitchFamily="18" charset="0"/>
                <a:cs typeface="Times New Roman" panose="02020603050405020304" pitchFamily="18" charset="0"/>
              </a:rPr>
              <a:t>Event</a:t>
            </a:r>
            <a:r>
              <a:rPr lang="tr-TR" b="1" dirty="0">
                <a:solidFill>
                  <a:srgbClr val="C00000"/>
                </a:solidFill>
                <a:latin typeface="Times New Roman" panose="02020603050405020304" pitchFamily="18" charset="0"/>
                <a:cs typeface="Times New Roman" panose="02020603050405020304" pitchFamily="18" charset="0"/>
              </a:rPr>
              <a:t> </a:t>
            </a:r>
            <a:r>
              <a:rPr lang="tr-TR" b="1" dirty="0" err="1">
                <a:solidFill>
                  <a:srgbClr val="C00000"/>
                </a:solidFill>
                <a:latin typeface="Times New Roman" panose="02020603050405020304" pitchFamily="18" charset="0"/>
                <a:cs typeface="Times New Roman" panose="02020603050405020304" pitchFamily="18" charset="0"/>
              </a:rPr>
              <a:t>Date</a:t>
            </a:r>
            <a:r>
              <a:rPr lang="tr-TR" dirty="0">
                <a:latin typeface="Times New Roman" panose="02020603050405020304" pitchFamily="18" charset="0"/>
                <a:cs typeface="Times New Roman" panose="02020603050405020304" pitchFamily="18" charset="0"/>
              </a:rPr>
              <a:t>: </a:t>
            </a:r>
            <a:r>
              <a:rPr lang="tr-TR" b="1" dirty="0" err="1">
                <a:latin typeface="Times New Roman" panose="02020603050405020304" pitchFamily="18" charset="0"/>
                <a:cs typeface="Times New Roman" panose="02020603050405020304" pitchFamily="18" charset="0"/>
              </a:rPr>
              <a:t>Month</a:t>
            </a:r>
            <a:r>
              <a:rPr lang="tr-TR" b="1" dirty="0">
                <a:latin typeface="Times New Roman" panose="02020603050405020304" pitchFamily="18" charset="0"/>
                <a:cs typeface="Times New Roman" panose="02020603050405020304" pitchFamily="18" charset="0"/>
              </a:rPr>
              <a:t> 20</a:t>
            </a:r>
            <a:endParaRPr lang="tr-TR" b="1" dirty="0">
              <a:solidFill>
                <a:srgbClr val="C00000"/>
              </a:solidFill>
              <a:latin typeface="Times New Roman" panose="02020603050405020304" pitchFamily="18" charset="0"/>
              <a:cs typeface="Times New Roman" panose="02020603050405020304" pitchFamily="18" charset="0"/>
            </a:endParaRPr>
          </a:p>
          <a:p>
            <a:pPr>
              <a:lnSpc>
                <a:spcPct val="200000"/>
              </a:lnSpc>
            </a:pPr>
            <a:r>
              <a:rPr lang="tr-TR" b="1" dirty="0" err="1">
                <a:solidFill>
                  <a:srgbClr val="C00000"/>
                </a:solidFill>
                <a:latin typeface="Times New Roman" panose="02020603050405020304" pitchFamily="18" charset="0"/>
                <a:cs typeface="Times New Roman" panose="02020603050405020304" pitchFamily="18" charset="0"/>
              </a:rPr>
              <a:t>Event</a:t>
            </a:r>
            <a:r>
              <a:rPr lang="tr-TR" b="1" dirty="0">
                <a:solidFill>
                  <a:srgbClr val="C00000"/>
                </a:solidFill>
                <a:latin typeface="Times New Roman" panose="02020603050405020304" pitchFamily="18" charset="0"/>
                <a:cs typeface="Times New Roman" panose="02020603050405020304" pitchFamily="18" charset="0"/>
              </a:rPr>
              <a:t> </a:t>
            </a:r>
            <a:r>
              <a:rPr lang="tr-TR" b="1" dirty="0" err="1">
                <a:solidFill>
                  <a:srgbClr val="C00000"/>
                </a:solidFill>
                <a:latin typeface="Times New Roman" panose="02020603050405020304" pitchFamily="18" charset="0"/>
                <a:cs typeface="Times New Roman" panose="02020603050405020304" pitchFamily="18" charset="0"/>
              </a:rPr>
              <a:t>Description</a:t>
            </a:r>
            <a:r>
              <a:rPr lang="tr-TR" b="1" dirty="0">
                <a:solidFill>
                  <a:srgbClr val="C0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Project outputs will be launched through Final Dissemination Conference. It will be performed in Bursa with the participation of partners, target</a:t>
            </a:r>
          </a:p>
          <a:p>
            <a:pPr>
              <a:lnSpc>
                <a:spcPct val="200000"/>
              </a:lnSpc>
            </a:pPr>
            <a:r>
              <a:rPr lang="en-US" dirty="0">
                <a:latin typeface="Times New Roman" panose="02020603050405020304" pitchFamily="18" charset="0"/>
                <a:cs typeface="Times New Roman" panose="02020603050405020304" pitchFamily="18" charset="0"/>
              </a:rPr>
              <a:t>groups, policy-makers, opinion leaders, local authorities, primary beneficiaries.</a:t>
            </a:r>
            <a:endParaRPr lang="tr-TR" dirty="0">
              <a:solidFill>
                <a:srgbClr val="C00000"/>
              </a:solidFill>
              <a:latin typeface="Times New Roman" panose="02020603050405020304" pitchFamily="18" charset="0"/>
              <a:cs typeface="Times New Roman" panose="02020603050405020304" pitchFamily="18" charset="0"/>
            </a:endParaRPr>
          </a:p>
          <a:p>
            <a:pPr algn="just">
              <a:lnSpc>
                <a:spcPct val="200000"/>
              </a:lnSpc>
            </a:pPr>
            <a:r>
              <a:rPr lang="en-US" dirty="0">
                <a:latin typeface="Times New Roman" panose="02020603050405020304" pitchFamily="18" charset="0"/>
                <a:cs typeface="Times New Roman" panose="02020603050405020304" pitchFamily="18" charset="0"/>
              </a:rPr>
              <a:t>The Dissemination </a:t>
            </a:r>
            <a:r>
              <a:rPr lang="tr-TR" dirty="0" err="1">
                <a:latin typeface="Times New Roman" panose="02020603050405020304" pitchFamily="18" charset="0"/>
                <a:cs typeface="Times New Roman" panose="02020603050405020304" pitchFamily="18" charset="0"/>
              </a:rPr>
              <a:t>conference</a:t>
            </a:r>
            <a:r>
              <a:rPr lang="en-US" dirty="0">
                <a:latin typeface="Times New Roman" panose="02020603050405020304" pitchFamily="18" charset="0"/>
                <a:cs typeface="Times New Roman" panose="02020603050405020304" pitchFamily="18" charset="0"/>
              </a:rPr>
              <a:t>  will be a valuable opportunity in order to present the project results to a wide audience of experts</a:t>
            </a:r>
            <a:r>
              <a:rPr lang="tr-TR" dirty="0">
                <a:latin typeface="Times New Roman" panose="02020603050405020304" pitchFamily="18" charset="0"/>
                <a:cs typeface="Times New Roman" panose="02020603050405020304" pitchFamily="18" charset="0"/>
              </a:rPr>
              <a:t>.</a:t>
            </a:r>
          </a:p>
        </p:txBody>
      </p:sp>
      <p:pic>
        <p:nvPicPr>
          <p:cNvPr id="9" name="Resim 8">
            <a:extLst>
              <a:ext uri="{FF2B5EF4-FFF2-40B4-BE49-F238E27FC236}">
                <a16:creationId xmlns:a16="http://schemas.microsoft.com/office/drawing/2014/main" id="{23152619-F7CE-4E8A-B05D-316EAEB7C5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0183" y="5953734"/>
            <a:ext cx="3048006" cy="560833"/>
          </a:xfrm>
          <a:prstGeom prst="rect">
            <a:avLst/>
          </a:prstGeom>
        </p:spPr>
      </p:pic>
    </p:spTree>
    <p:extLst>
      <p:ext uri="{BB962C8B-B14F-4D97-AF65-F5344CB8AC3E}">
        <p14:creationId xmlns:p14="http://schemas.microsoft.com/office/powerpoint/2010/main" val="31624827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C276F14B-6167-494C-AF5C-11D9004AAB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731" y="-105284"/>
            <a:ext cx="1658402" cy="1325880"/>
          </a:xfrm>
          <a:prstGeom prst="rect">
            <a:avLst/>
          </a:prstGeom>
        </p:spPr>
      </p:pic>
      <p:graphicFrame>
        <p:nvGraphicFramePr>
          <p:cNvPr id="11" name="Diyagram 10">
            <a:extLst>
              <a:ext uri="{FF2B5EF4-FFF2-40B4-BE49-F238E27FC236}">
                <a16:creationId xmlns:a16="http://schemas.microsoft.com/office/drawing/2014/main" id="{20002CD6-7F1B-4FA3-9603-BA2FBEC6E4A9}"/>
              </a:ext>
            </a:extLst>
          </p:cNvPr>
          <p:cNvGraphicFramePr/>
          <p:nvPr>
            <p:extLst>
              <p:ext uri="{D42A27DB-BD31-4B8C-83A1-F6EECF244321}">
                <p14:modId xmlns:p14="http://schemas.microsoft.com/office/powerpoint/2010/main" val="1289114969"/>
              </p:ext>
            </p:extLst>
          </p:nvPr>
        </p:nvGraphicFramePr>
        <p:xfrm>
          <a:off x="547007" y="1083358"/>
          <a:ext cx="8049985" cy="46912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13" name="Düz Bağlayıcı 12"/>
          <p:cNvCxnSpPr/>
          <p:nvPr/>
        </p:nvCxnSpPr>
        <p:spPr>
          <a:xfrm flipV="1">
            <a:off x="58008" y="871515"/>
            <a:ext cx="8954814" cy="31531"/>
          </a:xfrm>
          <a:prstGeom prst="line">
            <a:avLst/>
          </a:prstGeom>
        </p:spPr>
        <p:style>
          <a:lnRef idx="1">
            <a:schemeClr val="accent1"/>
          </a:lnRef>
          <a:fillRef idx="0">
            <a:schemeClr val="accent1"/>
          </a:fillRef>
          <a:effectRef idx="0">
            <a:schemeClr val="accent1"/>
          </a:effectRef>
          <a:fontRef idx="minor">
            <a:schemeClr val="tx1"/>
          </a:fontRef>
        </p:style>
      </p:cxnSp>
      <p:sp>
        <p:nvSpPr>
          <p:cNvPr id="6" name="Dikdörtgen 5"/>
          <p:cNvSpPr/>
          <p:nvPr/>
        </p:nvSpPr>
        <p:spPr>
          <a:xfrm>
            <a:off x="3491042" y="272018"/>
            <a:ext cx="1561646" cy="523220"/>
          </a:xfrm>
          <a:prstGeom prst="rect">
            <a:avLst/>
          </a:prstGeom>
          <a:noFill/>
        </p:spPr>
        <p:txBody>
          <a:bodyPr wrap="none">
            <a:spAutoFit/>
          </a:bodyPr>
          <a:lstStyle/>
          <a:p>
            <a:r>
              <a:rPr lang="tr-TR" sz="2800" b="1" dirty="0" err="1">
                <a:solidFill>
                  <a:srgbClr val="C00000"/>
                </a:solidFill>
                <a:latin typeface="MyriadPro-Regular"/>
              </a:rPr>
              <a:t>Activities</a:t>
            </a:r>
            <a:endParaRPr lang="tr-TR" sz="2800" b="1" dirty="0">
              <a:solidFill>
                <a:srgbClr val="C00000"/>
              </a:solidFill>
            </a:endParaRPr>
          </a:p>
        </p:txBody>
      </p:sp>
      <p:sp>
        <p:nvSpPr>
          <p:cNvPr id="7" name="Dikdörtgen 6"/>
          <p:cNvSpPr/>
          <p:nvPr/>
        </p:nvSpPr>
        <p:spPr>
          <a:xfrm>
            <a:off x="301731" y="1916042"/>
            <a:ext cx="8605786" cy="646331"/>
          </a:xfrm>
          <a:prstGeom prst="rect">
            <a:avLst/>
          </a:prstGeom>
        </p:spPr>
        <p:txBody>
          <a:bodyPr wrap="square">
            <a:spAutoFit/>
          </a:bodyPr>
          <a:lstStyle/>
          <a:p>
            <a:pPr marL="342900" indent="-342900" algn="just">
              <a:buFont typeface="+mj-lt"/>
              <a:buAutoNum type="arabicPeriod"/>
            </a:pPr>
            <a:endParaRPr lang="tr-TR" dirty="0">
              <a:latin typeface="MyriadPro-Regular"/>
            </a:endParaRPr>
          </a:p>
          <a:p>
            <a:pPr algn="just"/>
            <a:endParaRPr lang="tr-TR" dirty="0">
              <a:latin typeface="MyriadPro-Regular"/>
            </a:endParaRPr>
          </a:p>
        </p:txBody>
      </p:sp>
      <p:pic>
        <p:nvPicPr>
          <p:cNvPr id="9" name="Resim 8">
            <a:extLst>
              <a:ext uri="{FF2B5EF4-FFF2-40B4-BE49-F238E27FC236}">
                <a16:creationId xmlns:a16="http://schemas.microsoft.com/office/drawing/2014/main" id="{69339232-2646-4300-B880-57D49EDCDC9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43149" y="5953828"/>
            <a:ext cx="3048006" cy="560833"/>
          </a:xfrm>
          <a:prstGeom prst="rect">
            <a:avLst/>
          </a:prstGeom>
        </p:spPr>
      </p:pic>
    </p:spTree>
    <p:extLst>
      <p:ext uri="{BB962C8B-B14F-4D97-AF65-F5344CB8AC3E}">
        <p14:creationId xmlns:p14="http://schemas.microsoft.com/office/powerpoint/2010/main" val="15463426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C276F14B-6167-494C-AF5C-11D9004AAB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731" y="-105284"/>
            <a:ext cx="1658402" cy="1325880"/>
          </a:xfrm>
          <a:prstGeom prst="rect">
            <a:avLst/>
          </a:prstGeom>
        </p:spPr>
      </p:pic>
      <p:graphicFrame>
        <p:nvGraphicFramePr>
          <p:cNvPr id="11" name="Diyagram 10">
            <a:extLst>
              <a:ext uri="{FF2B5EF4-FFF2-40B4-BE49-F238E27FC236}">
                <a16:creationId xmlns:a16="http://schemas.microsoft.com/office/drawing/2014/main" id="{20002CD6-7F1B-4FA3-9603-BA2FBEC6E4A9}"/>
              </a:ext>
            </a:extLst>
          </p:cNvPr>
          <p:cNvGraphicFramePr/>
          <p:nvPr>
            <p:extLst>
              <p:ext uri="{D42A27DB-BD31-4B8C-83A1-F6EECF244321}">
                <p14:modId xmlns:p14="http://schemas.microsoft.com/office/powerpoint/2010/main" val="1794087888"/>
              </p:ext>
            </p:extLst>
          </p:nvPr>
        </p:nvGraphicFramePr>
        <p:xfrm>
          <a:off x="547007" y="1083358"/>
          <a:ext cx="8049985" cy="46912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13" name="Düz Bağlayıcı 12"/>
          <p:cNvCxnSpPr/>
          <p:nvPr/>
        </p:nvCxnSpPr>
        <p:spPr>
          <a:xfrm flipV="1">
            <a:off x="58008" y="871515"/>
            <a:ext cx="8954814" cy="31531"/>
          </a:xfrm>
          <a:prstGeom prst="line">
            <a:avLst/>
          </a:prstGeom>
        </p:spPr>
        <p:style>
          <a:lnRef idx="1">
            <a:schemeClr val="accent1"/>
          </a:lnRef>
          <a:fillRef idx="0">
            <a:schemeClr val="accent1"/>
          </a:fillRef>
          <a:effectRef idx="0">
            <a:schemeClr val="accent1"/>
          </a:effectRef>
          <a:fontRef idx="minor">
            <a:schemeClr val="tx1"/>
          </a:fontRef>
        </p:style>
      </p:cxnSp>
      <p:sp>
        <p:nvSpPr>
          <p:cNvPr id="6" name="Dikdörtgen 5"/>
          <p:cNvSpPr/>
          <p:nvPr/>
        </p:nvSpPr>
        <p:spPr>
          <a:xfrm>
            <a:off x="3491042" y="272018"/>
            <a:ext cx="1561646" cy="523220"/>
          </a:xfrm>
          <a:prstGeom prst="rect">
            <a:avLst/>
          </a:prstGeom>
          <a:noFill/>
        </p:spPr>
        <p:txBody>
          <a:bodyPr wrap="none">
            <a:spAutoFit/>
          </a:bodyPr>
          <a:lstStyle/>
          <a:p>
            <a:r>
              <a:rPr lang="tr-TR" sz="2800" b="1" dirty="0" err="1">
                <a:solidFill>
                  <a:srgbClr val="C00000"/>
                </a:solidFill>
                <a:latin typeface="MyriadPro-Regular"/>
              </a:rPr>
              <a:t>Activities</a:t>
            </a:r>
            <a:endParaRPr lang="tr-TR" sz="2800" b="1" dirty="0">
              <a:solidFill>
                <a:srgbClr val="C00000"/>
              </a:solidFill>
            </a:endParaRPr>
          </a:p>
        </p:txBody>
      </p:sp>
      <p:sp>
        <p:nvSpPr>
          <p:cNvPr id="7" name="Dikdörtgen 6"/>
          <p:cNvSpPr/>
          <p:nvPr/>
        </p:nvSpPr>
        <p:spPr>
          <a:xfrm>
            <a:off x="301731" y="1916042"/>
            <a:ext cx="8605786" cy="646331"/>
          </a:xfrm>
          <a:prstGeom prst="rect">
            <a:avLst/>
          </a:prstGeom>
        </p:spPr>
        <p:txBody>
          <a:bodyPr wrap="square">
            <a:spAutoFit/>
          </a:bodyPr>
          <a:lstStyle/>
          <a:p>
            <a:pPr marL="342900" indent="-342900" algn="just">
              <a:buFont typeface="+mj-lt"/>
              <a:buAutoNum type="arabicPeriod"/>
            </a:pPr>
            <a:endParaRPr lang="tr-TR" dirty="0">
              <a:latin typeface="MyriadPro-Regular"/>
            </a:endParaRPr>
          </a:p>
          <a:p>
            <a:pPr algn="just"/>
            <a:endParaRPr lang="tr-TR" dirty="0">
              <a:latin typeface="MyriadPro-Regular"/>
            </a:endParaRPr>
          </a:p>
        </p:txBody>
      </p:sp>
      <p:pic>
        <p:nvPicPr>
          <p:cNvPr id="9" name="Resim 8">
            <a:extLst>
              <a:ext uri="{FF2B5EF4-FFF2-40B4-BE49-F238E27FC236}">
                <a16:creationId xmlns:a16="http://schemas.microsoft.com/office/drawing/2014/main" id="{69339232-2646-4300-B880-57D49EDCDC9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43149" y="5953828"/>
            <a:ext cx="3048006" cy="560833"/>
          </a:xfrm>
          <a:prstGeom prst="rect">
            <a:avLst/>
          </a:prstGeom>
        </p:spPr>
      </p:pic>
    </p:spTree>
    <p:extLst>
      <p:ext uri="{BB962C8B-B14F-4D97-AF65-F5344CB8AC3E}">
        <p14:creationId xmlns:p14="http://schemas.microsoft.com/office/powerpoint/2010/main" val="122408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AF99C85D-C888-43B6-A32F-752928DC07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178" y="0"/>
            <a:ext cx="1507454" cy="1205198"/>
          </a:xfrm>
          <a:prstGeom prst="rect">
            <a:avLst/>
          </a:prstGeom>
        </p:spPr>
      </p:pic>
      <p:sp>
        <p:nvSpPr>
          <p:cNvPr id="3" name="Dikdörtgen 2"/>
          <p:cNvSpPr/>
          <p:nvPr/>
        </p:nvSpPr>
        <p:spPr>
          <a:xfrm>
            <a:off x="0" y="1055601"/>
            <a:ext cx="8907517" cy="707886"/>
          </a:xfrm>
          <a:prstGeom prst="rect">
            <a:avLst/>
          </a:prstGeom>
        </p:spPr>
        <p:txBody>
          <a:bodyPr wrap="square">
            <a:spAutoFit/>
          </a:bodyPr>
          <a:lstStyle/>
          <a:p>
            <a:pPr algn="just"/>
            <a:endParaRPr lang="tr-TR" sz="2000" dirty="0">
              <a:solidFill>
                <a:schemeClr val="accent2">
                  <a:lumMod val="75000"/>
                </a:schemeClr>
              </a:solidFill>
            </a:endParaRPr>
          </a:p>
          <a:p>
            <a:pPr algn="just"/>
            <a:endParaRPr lang="tr-TR" sz="2000" dirty="0">
              <a:solidFill>
                <a:schemeClr val="accent2">
                  <a:lumMod val="75000"/>
                </a:schemeClr>
              </a:solidFill>
            </a:endParaRPr>
          </a:p>
        </p:txBody>
      </p:sp>
      <p:cxnSp>
        <p:nvCxnSpPr>
          <p:cNvPr id="13" name="Düz Bağlayıcı 12"/>
          <p:cNvCxnSpPr/>
          <p:nvPr/>
        </p:nvCxnSpPr>
        <p:spPr>
          <a:xfrm flipV="1">
            <a:off x="58008" y="871515"/>
            <a:ext cx="8954814" cy="31531"/>
          </a:xfrm>
          <a:prstGeom prst="line">
            <a:avLst/>
          </a:prstGeom>
        </p:spPr>
        <p:style>
          <a:lnRef idx="1">
            <a:schemeClr val="accent1"/>
          </a:lnRef>
          <a:fillRef idx="0">
            <a:schemeClr val="accent1"/>
          </a:fillRef>
          <a:effectRef idx="0">
            <a:schemeClr val="accent1"/>
          </a:effectRef>
          <a:fontRef idx="minor">
            <a:schemeClr val="tx1"/>
          </a:fontRef>
        </p:style>
      </p:cxnSp>
      <p:sp>
        <p:nvSpPr>
          <p:cNvPr id="6" name="Dikdörtgen 5"/>
          <p:cNvSpPr/>
          <p:nvPr/>
        </p:nvSpPr>
        <p:spPr>
          <a:xfrm>
            <a:off x="3461433" y="325937"/>
            <a:ext cx="1864293" cy="523220"/>
          </a:xfrm>
          <a:prstGeom prst="rect">
            <a:avLst/>
          </a:prstGeom>
          <a:noFill/>
        </p:spPr>
        <p:txBody>
          <a:bodyPr wrap="none">
            <a:spAutoFit/>
          </a:bodyPr>
          <a:lstStyle/>
          <a:p>
            <a:r>
              <a:rPr lang="tr-TR" sz="2800" b="1" dirty="0" err="1">
                <a:solidFill>
                  <a:srgbClr val="C00000"/>
                </a:solidFill>
                <a:latin typeface="MyriadPro-Regular"/>
              </a:rPr>
              <a:t>Monitoring</a:t>
            </a:r>
            <a:endParaRPr lang="tr-TR" sz="2800" b="1" dirty="0">
              <a:solidFill>
                <a:srgbClr val="C00000"/>
              </a:solidFill>
            </a:endParaRPr>
          </a:p>
        </p:txBody>
      </p:sp>
      <p:sp>
        <p:nvSpPr>
          <p:cNvPr id="7" name="Dikdörtgen 6"/>
          <p:cNvSpPr/>
          <p:nvPr/>
        </p:nvSpPr>
        <p:spPr>
          <a:xfrm>
            <a:off x="514002" y="1055601"/>
            <a:ext cx="6670569" cy="4993931"/>
          </a:xfrm>
          <a:prstGeom prst="rect">
            <a:avLst/>
          </a:prstGeom>
        </p:spPr>
        <p:txBody>
          <a:bodyPr wrap="square">
            <a:spAutoFit/>
          </a:bodyPr>
          <a:lstStyle/>
          <a:p>
            <a:pPr>
              <a:lnSpc>
                <a:spcPct val="200000"/>
              </a:lnSpc>
            </a:pPr>
            <a:r>
              <a:rPr lang="en-US" dirty="0">
                <a:latin typeface="Times New Roman" panose="02020603050405020304" pitchFamily="18" charset="0"/>
                <a:cs typeface="Times New Roman" panose="02020603050405020304" pitchFamily="18" charset="0"/>
              </a:rPr>
              <a:t>The following items will be used as an indicator in monitoring;</a:t>
            </a:r>
          </a:p>
          <a:p>
            <a:pPr marL="285750" indent="-285750">
              <a:lnSpc>
                <a:spcPct val="200000"/>
              </a:lnSpc>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Preparation of timetable for monitoring progress and the suitability of activities with time</a:t>
            </a:r>
          </a:p>
          <a:p>
            <a:pPr marL="285750" indent="-285750">
              <a:lnSpc>
                <a:spcPct val="200000"/>
              </a:lnSpc>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Evaluation of consistency between the budget estimate and the final budget</a:t>
            </a:r>
          </a:p>
          <a:p>
            <a:pPr marL="285750" indent="-285750">
              <a:lnSpc>
                <a:spcPct val="200000"/>
              </a:lnSpc>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The number of participants who attended the project activities</a:t>
            </a:r>
          </a:p>
          <a:p>
            <a:pPr marL="285750" indent="-285750">
              <a:lnSpc>
                <a:spcPct val="200000"/>
              </a:lnSpc>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The level of satisfaction of participants related to training and workshops</a:t>
            </a:r>
          </a:p>
          <a:p>
            <a:pPr marL="285750" indent="-285750">
              <a:lnSpc>
                <a:spcPct val="200000"/>
              </a:lnSpc>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The number of training materials prepared</a:t>
            </a:r>
            <a:endParaRPr lang="tr-TR" dirty="0">
              <a:latin typeface="Times New Roman" panose="02020603050405020304" pitchFamily="18" charset="0"/>
              <a:cs typeface="Times New Roman" panose="02020603050405020304" pitchFamily="18" charset="0"/>
            </a:endParaRPr>
          </a:p>
        </p:txBody>
      </p:sp>
      <p:pic>
        <p:nvPicPr>
          <p:cNvPr id="9" name="Resim 8">
            <a:extLst>
              <a:ext uri="{FF2B5EF4-FFF2-40B4-BE49-F238E27FC236}">
                <a16:creationId xmlns:a16="http://schemas.microsoft.com/office/drawing/2014/main" id="{CACC8924-B1CB-41F7-8EE4-7D9F84C713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0568" y="5986485"/>
            <a:ext cx="3048006" cy="560833"/>
          </a:xfrm>
          <a:prstGeom prst="rect">
            <a:avLst/>
          </a:prstGeom>
        </p:spPr>
      </p:pic>
    </p:spTree>
    <p:extLst>
      <p:ext uri="{BB962C8B-B14F-4D97-AF65-F5344CB8AC3E}">
        <p14:creationId xmlns:p14="http://schemas.microsoft.com/office/powerpoint/2010/main" val="24774930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a:extLst>
              <a:ext uri="{FF2B5EF4-FFF2-40B4-BE49-F238E27FC236}">
                <a16:creationId xmlns:a16="http://schemas.microsoft.com/office/drawing/2014/main" id="{CACC8924-B1CB-41F7-8EE4-7D9F84C713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509" y="6246482"/>
            <a:ext cx="3048006" cy="560833"/>
          </a:xfrm>
          <a:prstGeom prst="rect">
            <a:avLst/>
          </a:prstGeom>
        </p:spPr>
      </p:pic>
      <p:pic>
        <p:nvPicPr>
          <p:cNvPr id="5" name="Resim 4">
            <a:extLst>
              <a:ext uri="{FF2B5EF4-FFF2-40B4-BE49-F238E27FC236}">
                <a16:creationId xmlns:a16="http://schemas.microsoft.com/office/drawing/2014/main" id="{AF99C85D-C888-43B6-A32F-752928DC07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178" y="0"/>
            <a:ext cx="1507454" cy="1205198"/>
          </a:xfrm>
          <a:prstGeom prst="rect">
            <a:avLst/>
          </a:prstGeom>
        </p:spPr>
      </p:pic>
      <p:sp>
        <p:nvSpPr>
          <p:cNvPr id="3" name="Dikdörtgen 2"/>
          <p:cNvSpPr/>
          <p:nvPr/>
        </p:nvSpPr>
        <p:spPr>
          <a:xfrm>
            <a:off x="0" y="1055601"/>
            <a:ext cx="8907517" cy="707886"/>
          </a:xfrm>
          <a:prstGeom prst="rect">
            <a:avLst/>
          </a:prstGeom>
        </p:spPr>
        <p:txBody>
          <a:bodyPr wrap="square">
            <a:spAutoFit/>
          </a:bodyPr>
          <a:lstStyle/>
          <a:p>
            <a:pPr algn="just"/>
            <a:endParaRPr lang="tr-TR" sz="2000" dirty="0">
              <a:solidFill>
                <a:schemeClr val="accent2">
                  <a:lumMod val="75000"/>
                </a:schemeClr>
              </a:solidFill>
            </a:endParaRPr>
          </a:p>
          <a:p>
            <a:pPr algn="just"/>
            <a:endParaRPr lang="tr-TR" sz="2000" dirty="0">
              <a:solidFill>
                <a:schemeClr val="accent2">
                  <a:lumMod val="75000"/>
                </a:schemeClr>
              </a:solidFill>
            </a:endParaRPr>
          </a:p>
        </p:txBody>
      </p:sp>
      <p:cxnSp>
        <p:nvCxnSpPr>
          <p:cNvPr id="13" name="Düz Bağlayıcı 12"/>
          <p:cNvCxnSpPr/>
          <p:nvPr/>
        </p:nvCxnSpPr>
        <p:spPr>
          <a:xfrm flipV="1">
            <a:off x="58008" y="871515"/>
            <a:ext cx="8954814" cy="31531"/>
          </a:xfrm>
          <a:prstGeom prst="line">
            <a:avLst/>
          </a:prstGeom>
        </p:spPr>
        <p:style>
          <a:lnRef idx="1">
            <a:schemeClr val="accent1"/>
          </a:lnRef>
          <a:fillRef idx="0">
            <a:schemeClr val="accent1"/>
          </a:fillRef>
          <a:effectRef idx="0">
            <a:schemeClr val="accent1"/>
          </a:effectRef>
          <a:fontRef idx="minor">
            <a:schemeClr val="tx1"/>
          </a:fontRef>
        </p:style>
      </p:cxnSp>
      <p:sp>
        <p:nvSpPr>
          <p:cNvPr id="6" name="Dikdörtgen 5"/>
          <p:cNvSpPr/>
          <p:nvPr/>
        </p:nvSpPr>
        <p:spPr>
          <a:xfrm>
            <a:off x="3461433" y="325937"/>
            <a:ext cx="1864293" cy="523220"/>
          </a:xfrm>
          <a:prstGeom prst="rect">
            <a:avLst/>
          </a:prstGeom>
          <a:noFill/>
        </p:spPr>
        <p:txBody>
          <a:bodyPr wrap="none">
            <a:spAutoFit/>
          </a:bodyPr>
          <a:lstStyle/>
          <a:p>
            <a:r>
              <a:rPr lang="tr-TR" sz="2800" b="1" dirty="0" err="1">
                <a:solidFill>
                  <a:srgbClr val="C00000"/>
                </a:solidFill>
                <a:latin typeface="MyriadPro-Regular"/>
              </a:rPr>
              <a:t>Monitoring</a:t>
            </a:r>
            <a:endParaRPr lang="tr-TR" sz="2800" b="1" dirty="0">
              <a:solidFill>
                <a:srgbClr val="C00000"/>
              </a:solidFill>
            </a:endParaRPr>
          </a:p>
        </p:txBody>
      </p:sp>
      <p:sp>
        <p:nvSpPr>
          <p:cNvPr id="7" name="Dikdörtgen 6"/>
          <p:cNvSpPr/>
          <p:nvPr/>
        </p:nvSpPr>
        <p:spPr>
          <a:xfrm>
            <a:off x="457183" y="849157"/>
            <a:ext cx="8229634" cy="5444054"/>
          </a:xfrm>
          <a:prstGeom prst="rect">
            <a:avLst/>
          </a:prstGeom>
        </p:spPr>
        <p:txBody>
          <a:bodyPr wrap="square">
            <a:spAutoFit/>
          </a:bodyPr>
          <a:lstStyle/>
          <a:p>
            <a:pPr>
              <a:lnSpc>
                <a:spcPct val="150000"/>
              </a:lnSpc>
            </a:pPr>
            <a:r>
              <a:rPr lang="en-US" dirty="0">
                <a:latin typeface="Times New Roman" panose="02020603050405020304" pitchFamily="18" charset="0"/>
                <a:cs typeface="Times New Roman" panose="02020603050405020304" pitchFamily="18" charset="0"/>
              </a:rPr>
              <a:t>Progress of the project will be evaluated by considering indicators given below;</a:t>
            </a:r>
          </a:p>
          <a:p>
            <a:pPr>
              <a:lnSpc>
                <a:spcPct val="150000"/>
              </a:lnSpc>
            </a:pPr>
            <a:r>
              <a:rPr lang="tr-TR" b="1" dirty="0" err="1">
                <a:solidFill>
                  <a:srgbClr val="C00000"/>
                </a:solidFill>
                <a:latin typeface="Times New Roman" panose="02020603050405020304" pitchFamily="18" charset="0"/>
                <a:cs typeface="Times New Roman" panose="02020603050405020304" pitchFamily="18" charset="0"/>
              </a:rPr>
              <a:t>Qualitative</a:t>
            </a:r>
            <a:r>
              <a:rPr lang="tr-TR" b="1" dirty="0">
                <a:solidFill>
                  <a:srgbClr val="C00000"/>
                </a:solidFill>
                <a:latin typeface="Times New Roman" panose="02020603050405020304" pitchFamily="18" charset="0"/>
                <a:cs typeface="Times New Roman" panose="02020603050405020304" pitchFamily="18" charset="0"/>
              </a:rPr>
              <a:t> </a:t>
            </a:r>
            <a:r>
              <a:rPr lang="tr-TR" b="1" dirty="0" err="1">
                <a:solidFill>
                  <a:srgbClr val="C00000"/>
                </a:solidFill>
                <a:latin typeface="Times New Roman" panose="02020603050405020304" pitchFamily="18" charset="0"/>
                <a:cs typeface="Times New Roman" panose="02020603050405020304" pitchFamily="18" charset="0"/>
              </a:rPr>
              <a:t>Indicators</a:t>
            </a:r>
            <a:r>
              <a:rPr lang="tr-TR" b="1" dirty="0">
                <a:solidFill>
                  <a:srgbClr val="C00000"/>
                </a:solidFill>
                <a:latin typeface="Times New Roman" panose="02020603050405020304" pitchFamily="18" charset="0"/>
                <a:cs typeface="Times New Roman" panose="02020603050405020304" pitchFamily="18" charset="0"/>
              </a:rPr>
              <a:t>;</a:t>
            </a:r>
          </a:p>
          <a:p>
            <a:pPr>
              <a:lnSpc>
                <a:spcPct val="150000"/>
              </a:lnSpc>
            </a:pPr>
            <a:r>
              <a:rPr lang="en-US" dirty="0">
                <a:latin typeface="Times New Roman" panose="02020603050405020304" pitchFamily="18" charset="0"/>
                <a:cs typeface="Times New Roman" panose="02020603050405020304" pitchFamily="18" charset="0"/>
              </a:rPr>
              <a:t>*The sense of fulfillment about communication between TARIMAS and the partners (via questionnaire)</a:t>
            </a:r>
          </a:p>
          <a:p>
            <a:pPr>
              <a:lnSpc>
                <a:spcPct val="150000"/>
              </a:lnSpc>
            </a:pPr>
            <a:r>
              <a:rPr lang="en-US" dirty="0">
                <a:latin typeface="Times New Roman" panose="02020603050405020304" pitchFamily="18" charset="0"/>
                <a:cs typeface="Times New Roman" panose="02020603050405020304" pitchFamily="18" charset="0"/>
              </a:rPr>
              <a:t>*The degree of contribution and collaboration of partners in the Project activities</a:t>
            </a:r>
          </a:p>
          <a:p>
            <a:pPr>
              <a:lnSpc>
                <a:spcPct val="150000"/>
              </a:lnSpc>
            </a:pPr>
            <a:r>
              <a:rPr lang="en-US" dirty="0">
                <a:latin typeface="Times New Roman" panose="02020603050405020304" pitchFamily="18" charset="0"/>
                <a:cs typeface="Times New Roman" panose="02020603050405020304" pitchFamily="18" charset="0"/>
              </a:rPr>
              <a:t>*The fulfillment and satisfaction level of project meetings</a:t>
            </a:r>
          </a:p>
          <a:p>
            <a:pPr>
              <a:lnSpc>
                <a:spcPct val="150000"/>
              </a:lnSpc>
            </a:pPr>
            <a:r>
              <a:rPr lang="tr-TR" b="1" dirty="0" err="1">
                <a:solidFill>
                  <a:srgbClr val="C00000"/>
                </a:solidFill>
                <a:latin typeface="Times New Roman" panose="02020603050405020304" pitchFamily="18" charset="0"/>
                <a:cs typeface="Times New Roman" panose="02020603050405020304" pitchFamily="18" charset="0"/>
              </a:rPr>
              <a:t>Quantitative</a:t>
            </a:r>
            <a:r>
              <a:rPr lang="tr-TR" b="1" dirty="0">
                <a:solidFill>
                  <a:srgbClr val="C00000"/>
                </a:solidFill>
                <a:latin typeface="Times New Roman" panose="02020603050405020304" pitchFamily="18" charset="0"/>
                <a:cs typeface="Times New Roman" panose="02020603050405020304" pitchFamily="18" charset="0"/>
              </a:rPr>
              <a:t> </a:t>
            </a:r>
            <a:r>
              <a:rPr lang="tr-TR" b="1" dirty="0" err="1">
                <a:solidFill>
                  <a:srgbClr val="C00000"/>
                </a:solidFill>
                <a:latin typeface="Times New Roman" panose="02020603050405020304" pitchFamily="18" charset="0"/>
                <a:cs typeface="Times New Roman" panose="02020603050405020304" pitchFamily="18" charset="0"/>
              </a:rPr>
              <a:t>indicators</a:t>
            </a:r>
            <a:r>
              <a:rPr lang="tr-TR" b="1" dirty="0">
                <a:solidFill>
                  <a:srgbClr val="C00000"/>
                </a:solidFill>
                <a:latin typeface="Times New Roman" panose="02020603050405020304" pitchFamily="18" charset="0"/>
                <a:cs typeface="Times New Roman" panose="02020603050405020304" pitchFamily="18" charset="0"/>
              </a:rPr>
              <a:t>;</a:t>
            </a:r>
          </a:p>
          <a:p>
            <a:pPr>
              <a:lnSpc>
                <a:spcPct val="150000"/>
              </a:lnSpc>
            </a:pPr>
            <a:r>
              <a:rPr lang="en-US" dirty="0">
                <a:latin typeface="Times New Roman" panose="02020603050405020304" pitchFamily="18" charset="0"/>
                <a:cs typeface="Times New Roman" panose="02020603050405020304" pitchFamily="18" charset="0"/>
              </a:rPr>
              <a:t>*The number of personnel from partner institutions participated in the project meetings</a:t>
            </a:r>
          </a:p>
          <a:p>
            <a:pPr>
              <a:lnSpc>
                <a:spcPct val="150000"/>
              </a:lnSpc>
            </a:pPr>
            <a:r>
              <a:rPr lang="en-US" dirty="0">
                <a:latin typeface="Times New Roman" panose="02020603050405020304" pitchFamily="18" charset="0"/>
                <a:cs typeface="Times New Roman" panose="02020603050405020304" pitchFamily="18" charset="0"/>
              </a:rPr>
              <a:t>*The harmony between the estimation of budget and the final budget</a:t>
            </a:r>
          </a:p>
          <a:p>
            <a:pPr>
              <a:lnSpc>
                <a:spcPct val="150000"/>
              </a:lnSpc>
            </a:pPr>
            <a:r>
              <a:rPr lang="en-US" dirty="0">
                <a:latin typeface="Times New Roman" panose="02020603050405020304" pitchFamily="18" charset="0"/>
                <a:cs typeface="Times New Roman" panose="02020603050405020304" pitchFamily="18" charset="0"/>
              </a:rPr>
              <a:t>*The number of activities performed</a:t>
            </a:r>
          </a:p>
          <a:p>
            <a:pPr>
              <a:lnSpc>
                <a:spcPct val="150000"/>
              </a:lnSpc>
            </a:pPr>
            <a:r>
              <a:rPr lang="en-US" dirty="0">
                <a:latin typeface="Times New Roman" panose="02020603050405020304" pitchFamily="18" charset="0"/>
                <a:cs typeface="Times New Roman" panose="02020603050405020304" pitchFamily="18" charset="0"/>
              </a:rPr>
              <a:t>*The percentage of consistency to deadlines of the tasks</a:t>
            </a:r>
          </a:p>
          <a:p>
            <a:pPr>
              <a:lnSpc>
                <a:spcPct val="150000"/>
              </a:lnSpc>
            </a:pPr>
            <a:r>
              <a:rPr lang="en-US" dirty="0">
                <a:latin typeface="Times New Roman" panose="02020603050405020304" pitchFamily="18" charset="0"/>
                <a:cs typeface="Times New Roman" panose="02020603050405020304" pitchFamily="18" charset="0"/>
              </a:rPr>
              <a:t>*The number of participants enhanced their knowledge in AGRI-FOOD project activities</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0145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a:extLst>
              <a:ext uri="{FF2B5EF4-FFF2-40B4-BE49-F238E27FC236}">
                <a16:creationId xmlns:a16="http://schemas.microsoft.com/office/drawing/2014/main" id="{CACC8924-B1CB-41F7-8EE4-7D9F84C713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509" y="6246482"/>
            <a:ext cx="3048006" cy="560833"/>
          </a:xfrm>
          <a:prstGeom prst="rect">
            <a:avLst/>
          </a:prstGeom>
        </p:spPr>
      </p:pic>
      <p:pic>
        <p:nvPicPr>
          <p:cNvPr id="5" name="Resim 4">
            <a:extLst>
              <a:ext uri="{FF2B5EF4-FFF2-40B4-BE49-F238E27FC236}">
                <a16:creationId xmlns:a16="http://schemas.microsoft.com/office/drawing/2014/main" id="{AF99C85D-C888-43B6-A32F-752928DC07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178" y="0"/>
            <a:ext cx="1507454" cy="1205198"/>
          </a:xfrm>
          <a:prstGeom prst="rect">
            <a:avLst/>
          </a:prstGeom>
        </p:spPr>
      </p:pic>
      <p:sp>
        <p:nvSpPr>
          <p:cNvPr id="3" name="Dikdörtgen 2"/>
          <p:cNvSpPr/>
          <p:nvPr/>
        </p:nvSpPr>
        <p:spPr>
          <a:xfrm>
            <a:off x="0" y="1055601"/>
            <a:ext cx="8907517" cy="707886"/>
          </a:xfrm>
          <a:prstGeom prst="rect">
            <a:avLst/>
          </a:prstGeom>
        </p:spPr>
        <p:txBody>
          <a:bodyPr wrap="square">
            <a:spAutoFit/>
          </a:bodyPr>
          <a:lstStyle/>
          <a:p>
            <a:pPr algn="just"/>
            <a:endParaRPr lang="tr-TR" sz="2000" dirty="0">
              <a:solidFill>
                <a:schemeClr val="accent2">
                  <a:lumMod val="75000"/>
                </a:schemeClr>
              </a:solidFill>
            </a:endParaRPr>
          </a:p>
          <a:p>
            <a:pPr algn="just"/>
            <a:endParaRPr lang="tr-TR" sz="2000" dirty="0">
              <a:solidFill>
                <a:schemeClr val="accent2">
                  <a:lumMod val="75000"/>
                </a:schemeClr>
              </a:solidFill>
            </a:endParaRPr>
          </a:p>
        </p:txBody>
      </p:sp>
      <p:cxnSp>
        <p:nvCxnSpPr>
          <p:cNvPr id="13" name="Düz Bağlayıcı 12"/>
          <p:cNvCxnSpPr/>
          <p:nvPr/>
        </p:nvCxnSpPr>
        <p:spPr>
          <a:xfrm flipV="1">
            <a:off x="58008" y="871515"/>
            <a:ext cx="8954814" cy="31531"/>
          </a:xfrm>
          <a:prstGeom prst="line">
            <a:avLst/>
          </a:prstGeom>
        </p:spPr>
        <p:style>
          <a:lnRef idx="1">
            <a:schemeClr val="accent1"/>
          </a:lnRef>
          <a:fillRef idx="0">
            <a:schemeClr val="accent1"/>
          </a:fillRef>
          <a:effectRef idx="0">
            <a:schemeClr val="accent1"/>
          </a:effectRef>
          <a:fontRef idx="minor">
            <a:schemeClr val="tx1"/>
          </a:fontRef>
        </p:style>
      </p:cxnSp>
      <p:sp>
        <p:nvSpPr>
          <p:cNvPr id="6" name="Dikdörtgen 5"/>
          <p:cNvSpPr/>
          <p:nvPr/>
        </p:nvSpPr>
        <p:spPr>
          <a:xfrm>
            <a:off x="3461433" y="325937"/>
            <a:ext cx="1864293" cy="523220"/>
          </a:xfrm>
          <a:prstGeom prst="rect">
            <a:avLst/>
          </a:prstGeom>
          <a:noFill/>
        </p:spPr>
        <p:txBody>
          <a:bodyPr wrap="none">
            <a:spAutoFit/>
          </a:bodyPr>
          <a:lstStyle/>
          <a:p>
            <a:r>
              <a:rPr lang="tr-TR" sz="2800" b="1" dirty="0" err="1">
                <a:solidFill>
                  <a:srgbClr val="C00000"/>
                </a:solidFill>
                <a:latin typeface="MyriadPro-Regular"/>
              </a:rPr>
              <a:t>Monitoring</a:t>
            </a:r>
            <a:endParaRPr lang="tr-TR" sz="2800" b="1" dirty="0">
              <a:solidFill>
                <a:srgbClr val="C00000"/>
              </a:solidFill>
            </a:endParaRPr>
          </a:p>
        </p:txBody>
      </p:sp>
      <p:sp>
        <p:nvSpPr>
          <p:cNvPr id="7" name="Dikdörtgen 6"/>
          <p:cNvSpPr/>
          <p:nvPr/>
        </p:nvSpPr>
        <p:spPr>
          <a:xfrm>
            <a:off x="457183" y="1075135"/>
            <a:ext cx="8229634" cy="4613058"/>
          </a:xfrm>
          <a:prstGeom prst="rect">
            <a:avLst/>
          </a:prstGeom>
        </p:spPr>
        <p:txBody>
          <a:bodyPr wrap="square">
            <a:spAutoFit/>
          </a:bodyPr>
          <a:lstStyle/>
          <a:p>
            <a:pPr>
              <a:lnSpc>
                <a:spcPct val="150000"/>
              </a:lnSpc>
            </a:pPr>
            <a:r>
              <a:rPr lang="en-US" dirty="0">
                <a:latin typeface="Times New Roman" panose="02020603050405020304" pitchFamily="18" charset="0"/>
                <a:cs typeface="Times New Roman" panose="02020603050405020304" pitchFamily="18" charset="0"/>
              </a:rPr>
              <a:t>Results will be evaluated by considering indicators given below;</a:t>
            </a:r>
          </a:p>
          <a:p>
            <a:pPr>
              <a:lnSpc>
                <a:spcPct val="150000"/>
              </a:lnSpc>
            </a:pPr>
            <a:r>
              <a:rPr lang="tr-TR" b="1" dirty="0" err="1">
                <a:solidFill>
                  <a:srgbClr val="C00000"/>
                </a:solidFill>
                <a:latin typeface="Times New Roman" panose="02020603050405020304" pitchFamily="18" charset="0"/>
                <a:cs typeface="Times New Roman" panose="02020603050405020304" pitchFamily="18" charset="0"/>
              </a:rPr>
              <a:t>Qualitative</a:t>
            </a:r>
            <a:r>
              <a:rPr lang="tr-TR" b="1" dirty="0">
                <a:solidFill>
                  <a:srgbClr val="C00000"/>
                </a:solidFill>
                <a:latin typeface="Times New Roman" panose="02020603050405020304" pitchFamily="18" charset="0"/>
                <a:cs typeface="Times New Roman" panose="02020603050405020304" pitchFamily="18" charset="0"/>
              </a:rPr>
              <a:t> </a:t>
            </a:r>
            <a:r>
              <a:rPr lang="tr-TR" b="1" dirty="0" err="1">
                <a:solidFill>
                  <a:srgbClr val="C00000"/>
                </a:solidFill>
                <a:latin typeface="Times New Roman" panose="02020603050405020304" pitchFamily="18" charset="0"/>
                <a:cs typeface="Times New Roman" panose="02020603050405020304" pitchFamily="18" charset="0"/>
              </a:rPr>
              <a:t>Indicators</a:t>
            </a:r>
            <a:r>
              <a:rPr lang="tr-TR" b="1" dirty="0">
                <a:solidFill>
                  <a:srgbClr val="C00000"/>
                </a:solidFill>
                <a:latin typeface="Times New Roman" panose="02020603050405020304" pitchFamily="18" charset="0"/>
                <a:cs typeface="Times New Roman" panose="02020603050405020304" pitchFamily="18" charset="0"/>
              </a:rPr>
              <a:t>;</a:t>
            </a:r>
          </a:p>
          <a:p>
            <a:pPr>
              <a:lnSpc>
                <a:spcPct val="150000"/>
              </a:lnSpc>
            </a:pPr>
            <a:r>
              <a:rPr lang="en-US" dirty="0">
                <a:latin typeface="Times New Roman" panose="02020603050405020304" pitchFamily="18" charset="0"/>
                <a:cs typeface="Times New Roman" panose="02020603050405020304" pitchFamily="18" charset="0"/>
              </a:rPr>
              <a:t>*The usability and ease of use of the learning objects (training materials and brochures etc.) and E-learning platform</a:t>
            </a:r>
          </a:p>
          <a:p>
            <a:pPr>
              <a:lnSpc>
                <a:spcPct val="150000"/>
              </a:lnSpc>
            </a:pPr>
            <a:r>
              <a:rPr lang="en-US" dirty="0">
                <a:latin typeface="Times New Roman" panose="02020603050405020304" pitchFamily="18" charset="0"/>
                <a:cs typeface="Times New Roman" panose="02020603050405020304" pitchFamily="18" charset="0"/>
              </a:rPr>
              <a:t>*The fulfillment and satisfaction level of the target group about prepared outputs</a:t>
            </a:r>
          </a:p>
          <a:p>
            <a:pPr>
              <a:lnSpc>
                <a:spcPct val="150000"/>
              </a:lnSpc>
            </a:pPr>
            <a:r>
              <a:rPr lang="tr-TR" b="1" dirty="0" err="1">
                <a:solidFill>
                  <a:srgbClr val="C00000"/>
                </a:solidFill>
                <a:latin typeface="Times New Roman" panose="02020603050405020304" pitchFamily="18" charset="0"/>
                <a:cs typeface="Times New Roman" panose="02020603050405020304" pitchFamily="18" charset="0"/>
              </a:rPr>
              <a:t>Quantitative</a:t>
            </a:r>
            <a:r>
              <a:rPr lang="tr-TR" b="1" dirty="0">
                <a:solidFill>
                  <a:srgbClr val="C00000"/>
                </a:solidFill>
                <a:latin typeface="Times New Roman" panose="02020603050405020304" pitchFamily="18" charset="0"/>
                <a:cs typeface="Times New Roman" panose="02020603050405020304" pitchFamily="18" charset="0"/>
              </a:rPr>
              <a:t> </a:t>
            </a:r>
            <a:r>
              <a:rPr lang="tr-TR" b="1" dirty="0" err="1">
                <a:solidFill>
                  <a:srgbClr val="C00000"/>
                </a:solidFill>
                <a:latin typeface="Times New Roman" panose="02020603050405020304" pitchFamily="18" charset="0"/>
                <a:cs typeface="Times New Roman" panose="02020603050405020304" pitchFamily="18" charset="0"/>
              </a:rPr>
              <a:t>Indicators</a:t>
            </a:r>
            <a:r>
              <a:rPr lang="tr-TR" b="1" dirty="0">
                <a:solidFill>
                  <a:srgbClr val="C00000"/>
                </a:solidFill>
                <a:latin typeface="Times New Roman" panose="02020603050405020304" pitchFamily="18" charset="0"/>
                <a:cs typeface="Times New Roman" panose="02020603050405020304" pitchFamily="18" charset="0"/>
              </a:rPr>
              <a:t>;</a:t>
            </a:r>
          </a:p>
          <a:p>
            <a:pPr>
              <a:lnSpc>
                <a:spcPct val="150000"/>
              </a:lnSpc>
            </a:pPr>
            <a:r>
              <a:rPr lang="en-US" dirty="0">
                <a:latin typeface="Times New Roman" panose="02020603050405020304" pitchFamily="18" charset="0"/>
                <a:cs typeface="Times New Roman" panose="02020603050405020304" pitchFamily="18" charset="0"/>
              </a:rPr>
              <a:t>*The number of outputs created</a:t>
            </a:r>
          </a:p>
          <a:p>
            <a:pPr>
              <a:lnSpc>
                <a:spcPct val="150000"/>
              </a:lnSpc>
            </a:pPr>
            <a:r>
              <a:rPr lang="en-US" dirty="0">
                <a:latin typeface="Times New Roman" panose="02020603050405020304" pitchFamily="18" charset="0"/>
                <a:cs typeface="Times New Roman" panose="02020603050405020304" pitchFamily="18" charset="0"/>
              </a:rPr>
              <a:t>*The number of recipients of intellectual results</a:t>
            </a:r>
          </a:p>
          <a:p>
            <a:pPr>
              <a:lnSpc>
                <a:spcPct val="150000"/>
              </a:lnSpc>
            </a:pPr>
            <a:r>
              <a:rPr lang="en-US" dirty="0">
                <a:latin typeface="Times New Roman" panose="02020603050405020304" pitchFamily="18" charset="0"/>
                <a:cs typeface="Times New Roman" panose="02020603050405020304" pitchFamily="18" charset="0"/>
              </a:rPr>
              <a:t>*The number of partners involved in the project</a:t>
            </a:r>
          </a:p>
          <a:p>
            <a:pPr>
              <a:lnSpc>
                <a:spcPct val="150000"/>
              </a:lnSpc>
            </a:pPr>
            <a:r>
              <a:rPr lang="en-US" dirty="0">
                <a:latin typeface="Times New Roman" panose="02020603050405020304" pitchFamily="18" charset="0"/>
                <a:cs typeface="Times New Roman" panose="02020603050405020304" pitchFamily="18" charset="0"/>
              </a:rPr>
              <a:t>*The number of people took part in the survey</a:t>
            </a:r>
          </a:p>
          <a:p>
            <a:pPr>
              <a:lnSpc>
                <a:spcPct val="150000"/>
              </a:lnSpc>
            </a:pPr>
            <a:r>
              <a:rPr lang="en-US" dirty="0">
                <a:latin typeface="Times New Roman" panose="02020603050405020304" pitchFamily="18" charset="0"/>
                <a:cs typeface="Times New Roman" panose="02020603050405020304" pitchFamily="18" charset="0"/>
              </a:rPr>
              <a:t>*The number of conference, workshop and on-field activity</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904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AB877B9F-7C90-4C5F-9635-5BD4613ED6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610" y="-127936"/>
            <a:ext cx="1926729" cy="1540405"/>
          </a:xfrm>
          <a:prstGeom prst="rect">
            <a:avLst/>
          </a:prstGeom>
        </p:spPr>
      </p:pic>
      <p:sp>
        <p:nvSpPr>
          <p:cNvPr id="6" name="Content Placeholder 2"/>
          <p:cNvSpPr txBox="1">
            <a:spLocks/>
          </p:cNvSpPr>
          <p:nvPr/>
        </p:nvSpPr>
        <p:spPr>
          <a:xfrm>
            <a:off x="149610" y="1428648"/>
            <a:ext cx="4148115" cy="3471888"/>
          </a:xfrm>
          <a:prstGeom prst="rect">
            <a:avLst/>
          </a:prstGeom>
        </p:spPr>
        <p:txBody>
          <a:bodyPr>
            <a:normAutofit/>
          </a:bodyPr>
          <a:lstStyle>
            <a:lvl1pPr marL="257175" indent="-257175" algn="l" rtl="0" eaLnBrk="1" fontAlgn="base" hangingPunct="1">
              <a:spcBef>
                <a:spcPct val="20000"/>
              </a:spcBef>
              <a:spcAft>
                <a:spcPct val="0"/>
              </a:spcAft>
              <a:buChar char="•"/>
              <a:defRPr sz="24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a:solidFill>
                  <a:schemeClr val="tx1"/>
                </a:solidFill>
                <a:latin typeface="+mn-lt"/>
                <a:ea typeface="+mn-ea"/>
              </a:defRPr>
            </a:lvl2pPr>
            <a:lvl3pPr marL="857250" indent="-171450" algn="l" rtl="0" eaLnBrk="1" fontAlgn="base" hangingPunct="1">
              <a:spcBef>
                <a:spcPct val="20000"/>
              </a:spcBef>
              <a:spcAft>
                <a:spcPct val="0"/>
              </a:spcAft>
              <a:buChar char="•"/>
              <a:defRPr sz="1800">
                <a:solidFill>
                  <a:schemeClr val="tx1"/>
                </a:solidFill>
                <a:latin typeface="+mn-lt"/>
                <a:ea typeface="+mn-ea"/>
              </a:defRPr>
            </a:lvl3pPr>
            <a:lvl4pPr marL="1200150" indent="-171450" algn="l" rtl="0" eaLnBrk="1" fontAlgn="base" hangingPunct="1">
              <a:spcBef>
                <a:spcPct val="20000"/>
              </a:spcBef>
              <a:spcAft>
                <a:spcPct val="0"/>
              </a:spcAft>
              <a:buChar char="–"/>
              <a:defRPr sz="1500">
                <a:solidFill>
                  <a:schemeClr val="tx1"/>
                </a:solidFill>
                <a:latin typeface="+mn-lt"/>
                <a:ea typeface="+mn-ea"/>
              </a:defRPr>
            </a:lvl4pPr>
            <a:lvl5pPr marL="1543050" indent="-171450" algn="l" rtl="0" eaLnBrk="1" fontAlgn="base" hangingPunct="1">
              <a:spcBef>
                <a:spcPct val="20000"/>
              </a:spcBef>
              <a:spcAft>
                <a:spcPct val="0"/>
              </a:spcAft>
              <a:buChar char="»"/>
              <a:defRPr sz="1500">
                <a:solidFill>
                  <a:schemeClr val="tx1"/>
                </a:solidFill>
                <a:latin typeface="+mn-lt"/>
                <a:ea typeface="+mn-ea"/>
              </a:defRPr>
            </a:lvl5pPr>
            <a:lvl6pPr marL="1885950" indent="-171450" algn="l" rtl="0" eaLnBrk="1" fontAlgn="base" hangingPunct="1">
              <a:spcBef>
                <a:spcPct val="20000"/>
              </a:spcBef>
              <a:spcAft>
                <a:spcPct val="0"/>
              </a:spcAft>
              <a:buChar char="»"/>
              <a:defRPr sz="1500">
                <a:solidFill>
                  <a:schemeClr val="tx1"/>
                </a:solidFill>
                <a:latin typeface="+mn-lt"/>
                <a:ea typeface="+mn-ea"/>
              </a:defRPr>
            </a:lvl6pPr>
            <a:lvl7pPr marL="2228850" indent="-171450" algn="l" rtl="0" eaLnBrk="1" fontAlgn="base" hangingPunct="1">
              <a:spcBef>
                <a:spcPct val="20000"/>
              </a:spcBef>
              <a:spcAft>
                <a:spcPct val="0"/>
              </a:spcAft>
              <a:buChar char="»"/>
              <a:defRPr sz="1500">
                <a:solidFill>
                  <a:schemeClr val="tx1"/>
                </a:solidFill>
                <a:latin typeface="+mn-lt"/>
                <a:ea typeface="+mn-ea"/>
              </a:defRPr>
            </a:lvl7pPr>
            <a:lvl8pPr marL="2571750" indent="-171450" algn="l" rtl="0" eaLnBrk="1" fontAlgn="base" hangingPunct="1">
              <a:spcBef>
                <a:spcPct val="20000"/>
              </a:spcBef>
              <a:spcAft>
                <a:spcPct val="0"/>
              </a:spcAft>
              <a:buChar char="»"/>
              <a:defRPr sz="1500">
                <a:solidFill>
                  <a:schemeClr val="tx1"/>
                </a:solidFill>
                <a:latin typeface="+mn-lt"/>
                <a:ea typeface="+mn-ea"/>
              </a:defRPr>
            </a:lvl8pPr>
            <a:lvl9pPr marL="2914650" indent="-171450" algn="l" rtl="0" eaLnBrk="1" fontAlgn="base" hangingPunct="1">
              <a:spcBef>
                <a:spcPct val="20000"/>
              </a:spcBef>
              <a:spcAft>
                <a:spcPct val="0"/>
              </a:spcAft>
              <a:buChar char="»"/>
              <a:defRPr sz="1500">
                <a:solidFill>
                  <a:schemeClr val="tx1"/>
                </a:solidFill>
                <a:latin typeface="+mn-lt"/>
                <a:ea typeface="+mn-ea"/>
              </a:defRPr>
            </a:lvl9pPr>
          </a:lstStyle>
          <a:p>
            <a:pPr marL="0" indent="0" algn="just">
              <a:buFontTx/>
              <a:buNone/>
            </a:pPr>
            <a:r>
              <a:rPr lang="en-IE" sz="2200" kern="0" dirty="0">
                <a:solidFill>
                  <a:srgbClr val="C00000"/>
                </a:solidFill>
              </a:rPr>
              <a:t>Co-operation for Innovation and Exchange of Good Practices is all about enabling organisations to work together in order to improve their provision and share innovative practices</a:t>
            </a:r>
          </a:p>
        </p:txBody>
      </p:sp>
      <p:sp>
        <p:nvSpPr>
          <p:cNvPr id="7" name="Title 1"/>
          <p:cNvSpPr txBox="1">
            <a:spLocks/>
          </p:cNvSpPr>
          <p:nvPr/>
        </p:nvSpPr>
        <p:spPr>
          <a:xfrm>
            <a:off x="2082610" y="261949"/>
            <a:ext cx="5479961" cy="601125"/>
          </a:xfrm>
          <a:prstGeom prst="rect">
            <a:avLst/>
          </a:prstGeom>
        </p:spPr>
        <p:txBody>
          <a:bodyPr/>
          <a:lstStyle>
            <a:lvl1pPr algn="ctr" rtl="0" eaLnBrk="1" fontAlgn="base" hangingPunct="1">
              <a:spcBef>
                <a:spcPct val="0"/>
              </a:spcBef>
              <a:spcAft>
                <a:spcPct val="0"/>
              </a:spcAft>
              <a:defRPr sz="3300">
                <a:solidFill>
                  <a:schemeClr val="tx2"/>
                </a:solidFill>
                <a:latin typeface="+mj-lt"/>
                <a:ea typeface="+mj-ea"/>
                <a:cs typeface="+mj-cs"/>
              </a:defRPr>
            </a:lvl1pPr>
            <a:lvl2pPr algn="ctr" rtl="0" eaLnBrk="1" fontAlgn="base" hangingPunct="1">
              <a:spcBef>
                <a:spcPct val="0"/>
              </a:spcBef>
              <a:spcAft>
                <a:spcPct val="0"/>
              </a:spcAft>
              <a:defRPr sz="3300">
                <a:solidFill>
                  <a:schemeClr val="tx2"/>
                </a:solidFill>
                <a:latin typeface="Arial" charset="-94"/>
                <a:ea typeface="ＭＳ Ｐゴシック" charset="-128"/>
                <a:cs typeface="ＭＳ Ｐゴシック" charset="-128"/>
              </a:defRPr>
            </a:lvl2pPr>
            <a:lvl3pPr algn="ctr" rtl="0" eaLnBrk="1" fontAlgn="base" hangingPunct="1">
              <a:spcBef>
                <a:spcPct val="0"/>
              </a:spcBef>
              <a:spcAft>
                <a:spcPct val="0"/>
              </a:spcAft>
              <a:defRPr sz="3300">
                <a:solidFill>
                  <a:schemeClr val="tx2"/>
                </a:solidFill>
                <a:latin typeface="Arial" charset="-94"/>
                <a:ea typeface="ＭＳ Ｐゴシック" charset="-128"/>
                <a:cs typeface="ＭＳ Ｐゴシック" charset="-128"/>
              </a:defRPr>
            </a:lvl3pPr>
            <a:lvl4pPr algn="ctr" rtl="0" eaLnBrk="1" fontAlgn="base" hangingPunct="1">
              <a:spcBef>
                <a:spcPct val="0"/>
              </a:spcBef>
              <a:spcAft>
                <a:spcPct val="0"/>
              </a:spcAft>
              <a:defRPr sz="3300">
                <a:solidFill>
                  <a:schemeClr val="tx2"/>
                </a:solidFill>
                <a:latin typeface="Arial" charset="-94"/>
                <a:ea typeface="ＭＳ Ｐゴシック" charset="-128"/>
                <a:cs typeface="ＭＳ Ｐゴシック" charset="-128"/>
              </a:defRPr>
            </a:lvl4pPr>
            <a:lvl5pPr algn="ctr" rtl="0" eaLnBrk="1" fontAlgn="base" hangingPunct="1">
              <a:spcBef>
                <a:spcPct val="0"/>
              </a:spcBef>
              <a:spcAft>
                <a:spcPct val="0"/>
              </a:spcAft>
              <a:defRPr sz="3300">
                <a:solidFill>
                  <a:schemeClr val="tx2"/>
                </a:solidFill>
                <a:latin typeface="Arial" charset="-94"/>
                <a:ea typeface="ＭＳ Ｐゴシック" charset="-128"/>
                <a:cs typeface="ＭＳ Ｐゴシック" charset="-128"/>
              </a:defRPr>
            </a:lvl5pPr>
            <a:lvl6pPr marL="342900" algn="ctr" rtl="0" eaLnBrk="1" fontAlgn="base" hangingPunct="1">
              <a:spcBef>
                <a:spcPct val="0"/>
              </a:spcBef>
              <a:spcAft>
                <a:spcPct val="0"/>
              </a:spcAft>
              <a:defRPr sz="3300">
                <a:solidFill>
                  <a:schemeClr val="tx2"/>
                </a:solidFill>
                <a:latin typeface="Arial" charset="-94"/>
                <a:ea typeface="ＭＳ Ｐゴシック" charset="-128"/>
                <a:cs typeface="ＭＳ Ｐゴシック" charset="-128"/>
              </a:defRPr>
            </a:lvl6pPr>
            <a:lvl7pPr marL="685800" algn="ctr" rtl="0" eaLnBrk="1" fontAlgn="base" hangingPunct="1">
              <a:spcBef>
                <a:spcPct val="0"/>
              </a:spcBef>
              <a:spcAft>
                <a:spcPct val="0"/>
              </a:spcAft>
              <a:defRPr sz="3300">
                <a:solidFill>
                  <a:schemeClr val="tx2"/>
                </a:solidFill>
                <a:latin typeface="Arial" charset="-94"/>
                <a:ea typeface="ＭＳ Ｐゴシック" charset="-128"/>
                <a:cs typeface="ＭＳ Ｐゴシック" charset="-128"/>
              </a:defRPr>
            </a:lvl7pPr>
            <a:lvl8pPr marL="1028700" algn="ctr" rtl="0" eaLnBrk="1" fontAlgn="base" hangingPunct="1">
              <a:spcBef>
                <a:spcPct val="0"/>
              </a:spcBef>
              <a:spcAft>
                <a:spcPct val="0"/>
              </a:spcAft>
              <a:defRPr sz="3300">
                <a:solidFill>
                  <a:schemeClr val="tx2"/>
                </a:solidFill>
                <a:latin typeface="Arial" charset="-94"/>
                <a:ea typeface="ＭＳ Ｐゴシック" charset="-128"/>
                <a:cs typeface="ＭＳ Ｐゴシック" charset="-128"/>
              </a:defRPr>
            </a:lvl8pPr>
            <a:lvl9pPr marL="1371600" algn="ctr" rtl="0" eaLnBrk="1" fontAlgn="base" hangingPunct="1">
              <a:spcBef>
                <a:spcPct val="0"/>
              </a:spcBef>
              <a:spcAft>
                <a:spcPct val="0"/>
              </a:spcAft>
              <a:defRPr sz="3300">
                <a:solidFill>
                  <a:schemeClr val="tx2"/>
                </a:solidFill>
                <a:latin typeface="Arial" charset="-94"/>
                <a:ea typeface="ＭＳ Ｐゴシック" charset="-128"/>
                <a:cs typeface="ＭＳ Ｐゴシック" charset="-128"/>
              </a:defRPr>
            </a:lvl9pPr>
          </a:lstStyle>
          <a:p>
            <a:r>
              <a:rPr lang="en-IE" b="1" kern="0" dirty="0">
                <a:solidFill>
                  <a:srgbClr val="C00000"/>
                </a:solidFill>
              </a:rPr>
              <a:t>Key Action 2 – an overview</a:t>
            </a:r>
          </a:p>
        </p:txBody>
      </p:sp>
      <p:sp>
        <p:nvSpPr>
          <p:cNvPr id="10" name="Content Placeholder 3"/>
          <p:cNvSpPr txBox="1">
            <a:spLocks/>
          </p:cNvSpPr>
          <p:nvPr/>
        </p:nvSpPr>
        <p:spPr>
          <a:xfrm>
            <a:off x="4555785" y="1550030"/>
            <a:ext cx="4223657" cy="4369934"/>
          </a:xfrm>
          <a:prstGeom prst="rect">
            <a:avLst/>
          </a:prstGeom>
        </p:spPr>
        <p:txBody>
          <a:bodyPr>
            <a:normAutofit fontScale="92500"/>
          </a:bodyPr>
          <a:lstStyle>
            <a:lvl1pPr marL="257175" indent="-257175" algn="l" rtl="0" eaLnBrk="1" fontAlgn="base" hangingPunct="1">
              <a:spcBef>
                <a:spcPct val="20000"/>
              </a:spcBef>
              <a:spcAft>
                <a:spcPct val="0"/>
              </a:spcAft>
              <a:buChar char="•"/>
              <a:defRPr sz="24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a:solidFill>
                  <a:schemeClr val="tx1"/>
                </a:solidFill>
                <a:latin typeface="+mn-lt"/>
                <a:ea typeface="+mn-ea"/>
              </a:defRPr>
            </a:lvl2pPr>
            <a:lvl3pPr marL="857250" indent="-171450" algn="l" rtl="0" eaLnBrk="1" fontAlgn="base" hangingPunct="1">
              <a:spcBef>
                <a:spcPct val="20000"/>
              </a:spcBef>
              <a:spcAft>
                <a:spcPct val="0"/>
              </a:spcAft>
              <a:buChar char="•"/>
              <a:defRPr sz="1800">
                <a:solidFill>
                  <a:schemeClr val="tx1"/>
                </a:solidFill>
                <a:latin typeface="+mn-lt"/>
                <a:ea typeface="+mn-ea"/>
              </a:defRPr>
            </a:lvl3pPr>
            <a:lvl4pPr marL="1200150" indent="-171450" algn="l" rtl="0" eaLnBrk="1" fontAlgn="base" hangingPunct="1">
              <a:spcBef>
                <a:spcPct val="20000"/>
              </a:spcBef>
              <a:spcAft>
                <a:spcPct val="0"/>
              </a:spcAft>
              <a:buChar char="–"/>
              <a:defRPr sz="1500">
                <a:solidFill>
                  <a:schemeClr val="tx1"/>
                </a:solidFill>
                <a:latin typeface="+mn-lt"/>
                <a:ea typeface="+mn-ea"/>
              </a:defRPr>
            </a:lvl4pPr>
            <a:lvl5pPr marL="1543050" indent="-171450" algn="l" rtl="0" eaLnBrk="1" fontAlgn="base" hangingPunct="1">
              <a:spcBef>
                <a:spcPct val="20000"/>
              </a:spcBef>
              <a:spcAft>
                <a:spcPct val="0"/>
              </a:spcAft>
              <a:buChar char="»"/>
              <a:defRPr sz="1500">
                <a:solidFill>
                  <a:schemeClr val="tx1"/>
                </a:solidFill>
                <a:latin typeface="+mn-lt"/>
                <a:ea typeface="+mn-ea"/>
              </a:defRPr>
            </a:lvl5pPr>
            <a:lvl6pPr marL="1885950" indent="-171450" algn="l" rtl="0" eaLnBrk="1" fontAlgn="base" hangingPunct="1">
              <a:spcBef>
                <a:spcPct val="20000"/>
              </a:spcBef>
              <a:spcAft>
                <a:spcPct val="0"/>
              </a:spcAft>
              <a:buChar char="»"/>
              <a:defRPr sz="1500">
                <a:solidFill>
                  <a:schemeClr val="tx1"/>
                </a:solidFill>
                <a:latin typeface="+mn-lt"/>
                <a:ea typeface="+mn-ea"/>
              </a:defRPr>
            </a:lvl6pPr>
            <a:lvl7pPr marL="2228850" indent="-171450" algn="l" rtl="0" eaLnBrk="1" fontAlgn="base" hangingPunct="1">
              <a:spcBef>
                <a:spcPct val="20000"/>
              </a:spcBef>
              <a:spcAft>
                <a:spcPct val="0"/>
              </a:spcAft>
              <a:buChar char="»"/>
              <a:defRPr sz="1500">
                <a:solidFill>
                  <a:schemeClr val="tx1"/>
                </a:solidFill>
                <a:latin typeface="+mn-lt"/>
                <a:ea typeface="+mn-ea"/>
              </a:defRPr>
            </a:lvl7pPr>
            <a:lvl8pPr marL="2571750" indent="-171450" algn="l" rtl="0" eaLnBrk="1" fontAlgn="base" hangingPunct="1">
              <a:spcBef>
                <a:spcPct val="20000"/>
              </a:spcBef>
              <a:spcAft>
                <a:spcPct val="0"/>
              </a:spcAft>
              <a:buChar char="»"/>
              <a:defRPr sz="1500">
                <a:solidFill>
                  <a:schemeClr val="tx1"/>
                </a:solidFill>
                <a:latin typeface="+mn-lt"/>
                <a:ea typeface="+mn-ea"/>
              </a:defRPr>
            </a:lvl8pPr>
            <a:lvl9pPr marL="2914650" indent="-171450" algn="l" rtl="0" eaLnBrk="1" fontAlgn="base" hangingPunct="1">
              <a:spcBef>
                <a:spcPct val="20000"/>
              </a:spcBef>
              <a:spcAft>
                <a:spcPct val="0"/>
              </a:spcAft>
              <a:buChar char="»"/>
              <a:defRPr sz="1500">
                <a:solidFill>
                  <a:schemeClr val="tx1"/>
                </a:solidFill>
                <a:latin typeface="+mn-lt"/>
                <a:ea typeface="+mn-ea"/>
              </a:defRPr>
            </a:lvl9pPr>
          </a:lstStyle>
          <a:p>
            <a:pPr algn="just"/>
            <a:r>
              <a:rPr lang="en-IE" kern="0" dirty="0">
                <a:solidFill>
                  <a:srgbClr val="0066CC"/>
                </a:solidFill>
              </a:rPr>
              <a:t>Under Key Action 2 organisations can apply for funding to work in partnership with organisations from other participating countries. </a:t>
            </a:r>
            <a:endParaRPr lang="tr-TR" kern="0" dirty="0">
              <a:solidFill>
                <a:srgbClr val="0066CC"/>
              </a:solidFill>
            </a:endParaRPr>
          </a:p>
          <a:p>
            <a:pPr algn="just"/>
            <a:endParaRPr lang="en-IE" kern="0" dirty="0">
              <a:solidFill>
                <a:srgbClr val="0066CC"/>
              </a:solidFill>
            </a:endParaRPr>
          </a:p>
          <a:p>
            <a:pPr algn="just"/>
            <a:r>
              <a:rPr lang="en-IE" kern="0" dirty="0">
                <a:solidFill>
                  <a:srgbClr val="0066CC"/>
                </a:solidFill>
              </a:rPr>
              <a:t>The projects funded under this Key Action will focus on </a:t>
            </a:r>
            <a:r>
              <a:rPr lang="en-IE" b="1" kern="0" dirty="0">
                <a:solidFill>
                  <a:srgbClr val="0066CC"/>
                </a:solidFill>
              </a:rPr>
              <a:t>sharing, developing and transferring innovative practices in education, training and youth </a:t>
            </a:r>
            <a:r>
              <a:rPr lang="en-IE" kern="0" dirty="0">
                <a:solidFill>
                  <a:srgbClr val="0066CC"/>
                </a:solidFill>
              </a:rPr>
              <a:t>provision between participating countries. </a:t>
            </a:r>
          </a:p>
        </p:txBody>
      </p:sp>
      <p:pic>
        <p:nvPicPr>
          <p:cNvPr id="11" name="Resim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685" y="4776964"/>
            <a:ext cx="4010025" cy="1143000"/>
          </a:xfrm>
          <a:prstGeom prst="rect">
            <a:avLst/>
          </a:prstGeom>
        </p:spPr>
      </p:pic>
      <p:cxnSp>
        <p:nvCxnSpPr>
          <p:cNvPr id="13" name="Düz Bağlayıcı 12"/>
          <p:cNvCxnSpPr/>
          <p:nvPr/>
        </p:nvCxnSpPr>
        <p:spPr>
          <a:xfrm flipV="1">
            <a:off x="78378" y="1017461"/>
            <a:ext cx="8954814" cy="31531"/>
          </a:xfrm>
          <a:prstGeom prst="line">
            <a:avLst/>
          </a:prstGeom>
        </p:spPr>
        <p:style>
          <a:lnRef idx="1">
            <a:schemeClr val="accent1"/>
          </a:lnRef>
          <a:fillRef idx="0">
            <a:schemeClr val="accent1"/>
          </a:fillRef>
          <a:effectRef idx="0">
            <a:schemeClr val="accent1"/>
          </a:effectRef>
          <a:fontRef idx="minor">
            <a:schemeClr val="tx1"/>
          </a:fontRef>
        </p:style>
      </p:cxnSp>
      <p:pic>
        <p:nvPicPr>
          <p:cNvPr id="8" name="Resim 7">
            <a:extLst>
              <a:ext uri="{FF2B5EF4-FFF2-40B4-BE49-F238E27FC236}">
                <a16:creationId xmlns:a16="http://schemas.microsoft.com/office/drawing/2014/main" id="{BB72AF58-E372-45D2-A00A-F978E5BF09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7997" y="6140585"/>
            <a:ext cx="3048006" cy="560833"/>
          </a:xfrm>
          <a:prstGeom prst="rect">
            <a:avLst/>
          </a:prstGeom>
        </p:spPr>
      </p:pic>
    </p:spTree>
    <p:extLst>
      <p:ext uri="{BB962C8B-B14F-4D97-AF65-F5344CB8AC3E}">
        <p14:creationId xmlns:p14="http://schemas.microsoft.com/office/powerpoint/2010/main" val="942448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3925" y="2525959"/>
            <a:ext cx="2970075" cy="2239314"/>
          </a:xfrm>
          <a:prstGeom prst="rect">
            <a:avLst/>
          </a:prstGeom>
        </p:spPr>
      </p:pic>
      <p:pic>
        <p:nvPicPr>
          <p:cNvPr id="5" name="Resim 4">
            <a:extLst>
              <a:ext uri="{FF2B5EF4-FFF2-40B4-BE49-F238E27FC236}">
                <a16:creationId xmlns:a16="http://schemas.microsoft.com/office/drawing/2014/main" id="{B159FCA9-6222-471E-AE3C-F162AA6287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5919" y="0"/>
            <a:ext cx="2523046" cy="2017156"/>
          </a:xfrm>
          <a:prstGeom prst="rect">
            <a:avLst/>
          </a:prstGeom>
        </p:spPr>
      </p:pic>
      <p:cxnSp>
        <p:nvCxnSpPr>
          <p:cNvPr id="13" name="Düz Bağlayıcı 12"/>
          <p:cNvCxnSpPr/>
          <p:nvPr/>
        </p:nvCxnSpPr>
        <p:spPr>
          <a:xfrm flipV="1">
            <a:off x="531536" y="1278981"/>
            <a:ext cx="8954814" cy="31531"/>
          </a:xfrm>
          <a:prstGeom prst="line">
            <a:avLst/>
          </a:prstGeom>
        </p:spPr>
        <p:style>
          <a:lnRef idx="1">
            <a:schemeClr val="accent1"/>
          </a:lnRef>
          <a:fillRef idx="0">
            <a:schemeClr val="accent1"/>
          </a:fillRef>
          <a:effectRef idx="0">
            <a:schemeClr val="accent1"/>
          </a:effectRef>
          <a:fontRef idx="minor">
            <a:schemeClr val="tx1"/>
          </a:fontRef>
        </p:style>
      </p:cxnSp>
      <p:pic>
        <p:nvPicPr>
          <p:cNvPr id="9" name="Resim 8">
            <a:extLst>
              <a:ext uri="{FF2B5EF4-FFF2-40B4-BE49-F238E27FC236}">
                <a16:creationId xmlns:a16="http://schemas.microsoft.com/office/drawing/2014/main" id="{C32914EE-0290-485C-A4CC-BB7DB8D13E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5919" y="5783526"/>
            <a:ext cx="3048006" cy="560833"/>
          </a:xfrm>
          <a:prstGeom prst="rect">
            <a:avLst/>
          </a:prstGeom>
        </p:spPr>
      </p:pic>
      <p:graphicFrame>
        <p:nvGraphicFramePr>
          <p:cNvPr id="16" name="Diyagram 15">
            <a:extLst>
              <a:ext uri="{FF2B5EF4-FFF2-40B4-BE49-F238E27FC236}">
                <a16:creationId xmlns:a16="http://schemas.microsoft.com/office/drawing/2014/main" id="{F1081236-10DD-427D-B8C9-48227CC7FFE1}"/>
              </a:ext>
            </a:extLst>
          </p:cNvPr>
          <p:cNvGraphicFramePr/>
          <p:nvPr>
            <p:extLst>
              <p:ext uri="{D42A27DB-BD31-4B8C-83A1-F6EECF244321}">
                <p14:modId xmlns:p14="http://schemas.microsoft.com/office/powerpoint/2010/main" val="304774615"/>
              </p:ext>
            </p:extLst>
          </p:nvPr>
        </p:nvGraphicFramePr>
        <p:xfrm>
          <a:off x="261186" y="1515019"/>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880101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22B06AB3-16C4-4CCB-A9B9-8F4B5906D8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1" y="-3596"/>
            <a:ext cx="1697622" cy="1357236"/>
          </a:xfrm>
          <a:prstGeom prst="rect">
            <a:avLst/>
          </a:prstGeom>
        </p:spPr>
      </p:pic>
      <p:sp>
        <p:nvSpPr>
          <p:cNvPr id="6" name="Title 1"/>
          <p:cNvSpPr txBox="1">
            <a:spLocks/>
          </p:cNvSpPr>
          <p:nvPr/>
        </p:nvSpPr>
        <p:spPr>
          <a:xfrm>
            <a:off x="1958921" y="252962"/>
            <a:ext cx="5479961" cy="601125"/>
          </a:xfrm>
          <a:prstGeom prst="rect">
            <a:avLst/>
          </a:prstGeom>
        </p:spPr>
        <p:txBody>
          <a:bodyPr/>
          <a:lstStyle>
            <a:lvl1pPr algn="ctr" rtl="0" eaLnBrk="1" fontAlgn="base" hangingPunct="1">
              <a:spcBef>
                <a:spcPct val="0"/>
              </a:spcBef>
              <a:spcAft>
                <a:spcPct val="0"/>
              </a:spcAft>
              <a:defRPr sz="3300">
                <a:solidFill>
                  <a:schemeClr val="tx2"/>
                </a:solidFill>
                <a:latin typeface="+mj-lt"/>
                <a:ea typeface="+mj-ea"/>
                <a:cs typeface="+mj-cs"/>
              </a:defRPr>
            </a:lvl1pPr>
            <a:lvl2pPr algn="ctr" rtl="0" eaLnBrk="1" fontAlgn="base" hangingPunct="1">
              <a:spcBef>
                <a:spcPct val="0"/>
              </a:spcBef>
              <a:spcAft>
                <a:spcPct val="0"/>
              </a:spcAft>
              <a:defRPr sz="3300">
                <a:solidFill>
                  <a:schemeClr val="tx2"/>
                </a:solidFill>
                <a:latin typeface="Arial" charset="-94"/>
                <a:ea typeface="ＭＳ Ｐゴシック" charset="-128"/>
                <a:cs typeface="ＭＳ Ｐゴシック" charset="-128"/>
              </a:defRPr>
            </a:lvl2pPr>
            <a:lvl3pPr algn="ctr" rtl="0" eaLnBrk="1" fontAlgn="base" hangingPunct="1">
              <a:spcBef>
                <a:spcPct val="0"/>
              </a:spcBef>
              <a:spcAft>
                <a:spcPct val="0"/>
              </a:spcAft>
              <a:defRPr sz="3300">
                <a:solidFill>
                  <a:schemeClr val="tx2"/>
                </a:solidFill>
                <a:latin typeface="Arial" charset="-94"/>
                <a:ea typeface="ＭＳ Ｐゴシック" charset="-128"/>
                <a:cs typeface="ＭＳ Ｐゴシック" charset="-128"/>
              </a:defRPr>
            </a:lvl3pPr>
            <a:lvl4pPr algn="ctr" rtl="0" eaLnBrk="1" fontAlgn="base" hangingPunct="1">
              <a:spcBef>
                <a:spcPct val="0"/>
              </a:spcBef>
              <a:spcAft>
                <a:spcPct val="0"/>
              </a:spcAft>
              <a:defRPr sz="3300">
                <a:solidFill>
                  <a:schemeClr val="tx2"/>
                </a:solidFill>
                <a:latin typeface="Arial" charset="-94"/>
                <a:ea typeface="ＭＳ Ｐゴシック" charset="-128"/>
                <a:cs typeface="ＭＳ Ｐゴシック" charset="-128"/>
              </a:defRPr>
            </a:lvl4pPr>
            <a:lvl5pPr algn="ctr" rtl="0" eaLnBrk="1" fontAlgn="base" hangingPunct="1">
              <a:spcBef>
                <a:spcPct val="0"/>
              </a:spcBef>
              <a:spcAft>
                <a:spcPct val="0"/>
              </a:spcAft>
              <a:defRPr sz="3300">
                <a:solidFill>
                  <a:schemeClr val="tx2"/>
                </a:solidFill>
                <a:latin typeface="Arial" charset="-94"/>
                <a:ea typeface="ＭＳ Ｐゴシック" charset="-128"/>
                <a:cs typeface="ＭＳ Ｐゴシック" charset="-128"/>
              </a:defRPr>
            </a:lvl5pPr>
            <a:lvl6pPr marL="342900" algn="ctr" rtl="0" eaLnBrk="1" fontAlgn="base" hangingPunct="1">
              <a:spcBef>
                <a:spcPct val="0"/>
              </a:spcBef>
              <a:spcAft>
                <a:spcPct val="0"/>
              </a:spcAft>
              <a:defRPr sz="3300">
                <a:solidFill>
                  <a:schemeClr val="tx2"/>
                </a:solidFill>
                <a:latin typeface="Arial" charset="-94"/>
                <a:ea typeface="ＭＳ Ｐゴシック" charset="-128"/>
                <a:cs typeface="ＭＳ Ｐゴシック" charset="-128"/>
              </a:defRPr>
            </a:lvl6pPr>
            <a:lvl7pPr marL="685800" algn="ctr" rtl="0" eaLnBrk="1" fontAlgn="base" hangingPunct="1">
              <a:spcBef>
                <a:spcPct val="0"/>
              </a:spcBef>
              <a:spcAft>
                <a:spcPct val="0"/>
              </a:spcAft>
              <a:defRPr sz="3300">
                <a:solidFill>
                  <a:schemeClr val="tx2"/>
                </a:solidFill>
                <a:latin typeface="Arial" charset="-94"/>
                <a:ea typeface="ＭＳ Ｐゴシック" charset="-128"/>
                <a:cs typeface="ＭＳ Ｐゴシック" charset="-128"/>
              </a:defRPr>
            </a:lvl7pPr>
            <a:lvl8pPr marL="1028700" algn="ctr" rtl="0" eaLnBrk="1" fontAlgn="base" hangingPunct="1">
              <a:spcBef>
                <a:spcPct val="0"/>
              </a:spcBef>
              <a:spcAft>
                <a:spcPct val="0"/>
              </a:spcAft>
              <a:defRPr sz="3300">
                <a:solidFill>
                  <a:schemeClr val="tx2"/>
                </a:solidFill>
                <a:latin typeface="Arial" charset="-94"/>
                <a:ea typeface="ＭＳ Ｐゴシック" charset="-128"/>
                <a:cs typeface="ＭＳ Ｐゴシック" charset="-128"/>
              </a:defRPr>
            </a:lvl8pPr>
            <a:lvl9pPr marL="1371600" algn="ctr" rtl="0" eaLnBrk="1" fontAlgn="base" hangingPunct="1">
              <a:spcBef>
                <a:spcPct val="0"/>
              </a:spcBef>
              <a:spcAft>
                <a:spcPct val="0"/>
              </a:spcAft>
              <a:defRPr sz="3300">
                <a:solidFill>
                  <a:schemeClr val="tx2"/>
                </a:solidFill>
                <a:latin typeface="Arial" charset="-94"/>
                <a:ea typeface="ＭＳ Ｐゴシック" charset="-128"/>
                <a:cs typeface="ＭＳ Ｐゴシック" charset="-128"/>
              </a:defRPr>
            </a:lvl9pPr>
          </a:lstStyle>
          <a:p>
            <a:r>
              <a:rPr lang="en-IE" b="1" kern="0" dirty="0">
                <a:solidFill>
                  <a:srgbClr val="C00000"/>
                </a:solidFill>
              </a:rPr>
              <a:t>Key Action 2 – an overview</a:t>
            </a:r>
          </a:p>
        </p:txBody>
      </p:sp>
      <p:sp>
        <p:nvSpPr>
          <p:cNvPr id="7" name="Dikdörtgen 6"/>
          <p:cNvSpPr/>
          <p:nvPr/>
        </p:nvSpPr>
        <p:spPr>
          <a:xfrm>
            <a:off x="742586" y="1263120"/>
            <a:ext cx="7585658" cy="4827284"/>
          </a:xfrm>
          <a:prstGeom prst="rect">
            <a:avLst/>
          </a:prstGeom>
        </p:spPr>
        <p:txBody>
          <a:bodyPr wrap="square">
            <a:spAutoFit/>
          </a:bodyPr>
          <a:lstStyle/>
          <a:p>
            <a:r>
              <a:rPr lang="tr-TR" sz="2400" dirty="0" err="1">
                <a:solidFill>
                  <a:schemeClr val="tx2">
                    <a:lumMod val="75000"/>
                  </a:schemeClr>
                </a:solidFill>
                <a:latin typeface="Calibri" panose="020F0502020204030204" pitchFamily="34" charset="0"/>
              </a:rPr>
              <a:t>This</a:t>
            </a:r>
            <a:r>
              <a:rPr lang="tr-TR" sz="2400" dirty="0">
                <a:solidFill>
                  <a:schemeClr val="tx2">
                    <a:lumMod val="75000"/>
                  </a:schemeClr>
                </a:solidFill>
                <a:latin typeface="Calibri" panose="020F0502020204030204" pitchFamily="34" charset="0"/>
              </a:rPr>
              <a:t> </a:t>
            </a:r>
            <a:r>
              <a:rPr lang="tr-TR" sz="2400" dirty="0" err="1">
                <a:solidFill>
                  <a:schemeClr val="tx2">
                    <a:lumMod val="75000"/>
                  </a:schemeClr>
                </a:solidFill>
                <a:latin typeface="Calibri" panose="020F0502020204030204" pitchFamily="34" charset="0"/>
              </a:rPr>
              <a:t>Key</a:t>
            </a:r>
            <a:r>
              <a:rPr lang="tr-TR" sz="2400" dirty="0">
                <a:solidFill>
                  <a:schemeClr val="tx2">
                    <a:lumMod val="75000"/>
                  </a:schemeClr>
                </a:solidFill>
                <a:latin typeface="Calibri" panose="020F0502020204030204" pitchFamily="34" charset="0"/>
              </a:rPr>
              <a:t> Action </a:t>
            </a:r>
            <a:r>
              <a:rPr lang="tr-TR" sz="2400" dirty="0" err="1">
                <a:solidFill>
                  <a:schemeClr val="tx2">
                    <a:lumMod val="75000"/>
                  </a:schemeClr>
                </a:solidFill>
                <a:latin typeface="Calibri" panose="020F0502020204030204" pitchFamily="34" charset="0"/>
              </a:rPr>
              <a:t>supports</a:t>
            </a:r>
            <a:r>
              <a:rPr lang="tr-TR" sz="2400" dirty="0">
                <a:solidFill>
                  <a:schemeClr val="tx2">
                    <a:lumMod val="75000"/>
                  </a:schemeClr>
                </a:solidFill>
                <a:latin typeface="Calibri" panose="020F0502020204030204" pitchFamily="34" charset="0"/>
              </a:rPr>
              <a:t>:</a:t>
            </a:r>
          </a:p>
          <a:p>
            <a:endParaRPr lang="tr-TR" sz="2400" dirty="0">
              <a:latin typeface="Calibri" panose="020F0502020204030204" pitchFamily="34" charset="0"/>
            </a:endParaRPr>
          </a:p>
          <a:p>
            <a:pPr marL="342900" indent="-342900">
              <a:lnSpc>
                <a:spcPct val="150000"/>
              </a:lnSpc>
              <a:buFont typeface="Wingdings" panose="05000000000000000000" pitchFamily="2" charset="2"/>
              <a:buChar char="Ø"/>
            </a:pPr>
            <a:r>
              <a:rPr lang="en-US" sz="2800" dirty="0">
                <a:solidFill>
                  <a:schemeClr val="accent1">
                    <a:lumMod val="75000"/>
                  </a:schemeClr>
                </a:solidFill>
                <a:latin typeface="Times New Roman" panose="02020603050405020304" pitchFamily="18" charset="0"/>
                <a:cs typeface="Times New Roman" panose="02020603050405020304" pitchFamily="18" charset="0"/>
              </a:rPr>
              <a:t>Strategic Partnerships in the field of education, training and youth;</a:t>
            </a:r>
          </a:p>
          <a:p>
            <a:pPr marL="342900" indent="-342900">
              <a:lnSpc>
                <a:spcPct val="150000"/>
              </a:lnSpc>
              <a:buFont typeface="Arial" panose="020B0604020202020204" pitchFamily="34" charset="0"/>
              <a:buChar char="•"/>
            </a:pPr>
            <a:r>
              <a:rPr lang="tr-TR" sz="2400" dirty="0">
                <a:solidFill>
                  <a:schemeClr val="tx2">
                    <a:lumMod val="75000"/>
                  </a:schemeClr>
                </a:solidFill>
                <a:latin typeface="Times New Roman" panose="02020603050405020304" pitchFamily="18" charset="0"/>
                <a:cs typeface="Times New Roman" panose="02020603050405020304" pitchFamily="18" charset="0"/>
              </a:rPr>
              <a:t>Knowledge </a:t>
            </a:r>
            <a:r>
              <a:rPr lang="tr-TR" sz="2400" dirty="0" err="1">
                <a:solidFill>
                  <a:schemeClr val="tx2">
                    <a:lumMod val="75000"/>
                  </a:schemeClr>
                </a:solidFill>
                <a:latin typeface="Times New Roman" panose="02020603050405020304" pitchFamily="18" charset="0"/>
                <a:cs typeface="Times New Roman" panose="02020603050405020304" pitchFamily="18" charset="0"/>
              </a:rPr>
              <a:t>Alliances</a:t>
            </a:r>
            <a:r>
              <a:rPr lang="tr-TR" sz="2400" dirty="0">
                <a:solidFill>
                  <a:schemeClr val="tx2">
                    <a:lumMod val="75000"/>
                  </a:schemeClr>
                </a:solidFill>
                <a:latin typeface="Times New Roman" panose="02020603050405020304" pitchFamily="18" charset="0"/>
                <a:cs typeface="Times New Roman" panose="02020603050405020304" pitchFamily="18" charset="0"/>
              </a:rPr>
              <a:t>;</a:t>
            </a:r>
          </a:p>
          <a:p>
            <a:pPr marL="342900" indent="-342900">
              <a:lnSpc>
                <a:spcPct val="150000"/>
              </a:lnSpc>
              <a:buFont typeface="Arial" panose="020B0604020202020204" pitchFamily="34" charset="0"/>
              <a:buChar char="•"/>
            </a:pPr>
            <a:r>
              <a:rPr lang="en-US" sz="2400" dirty="0">
                <a:solidFill>
                  <a:schemeClr val="tx2">
                    <a:lumMod val="75000"/>
                  </a:schemeClr>
                </a:solidFill>
                <a:latin typeface="Times New Roman" panose="02020603050405020304" pitchFamily="18" charset="0"/>
                <a:cs typeface="Times New Roman" panose="02020603050405020304" pitchFamily="18" charset="0"/>
              </a:rPr>
              <a:t>Sector Skills Alliances (implemented through a specific call for proposals);</a:t>
            </a:r>
          </a:p>
          <a:p>
            <a:pPr marL="342900" indent="-342900">
              <a:lnSpc>
                <a:spcPct val="150000"/>
              </a:lnSpc>
              <a:buFont typeface="Arial" panose="020B0604020202020204" pitchFamily="34" charset="0"/>
              <a:buChar char="•"/>
            </a:pPr>
            <a:r>
              <a:rPr lang="en-US" sz="2400" dirty="0">
                <a:solidFill>
                  <a:schemeClr val="tx2">
                    <a:lumMod val="75000"/>
                  </a:schemeClr>
                </a:solidFill>
                <a:latin typeface="Times New Roman" panose="02020603050405020304" pitchFamily="18" charset="0"/>
                <a:cs typeface="Times New Roman" panose="02020603050405020304" pitchFamily="18" charset="0"/>
              </a:rPr>
              <a:t>Capacity Building in the field of higher education;</a:t>
            </a:r>
          </a:p>
          <a:p>
            <a:pPr marL="342900" indent="-342900">
              <a:lnSpc>
                <a:spcPct val="150000"/>
              </a:lnSpc>
              <a:buFont typeface="Arial" panose="020B0604020202020204" pitchFamily="34" charset="0"/>
              <a:buChar char="•"/>
            </a:pPr>
            <a:r>
              <a:rPr lang="en-US" sz="2400" dirty="0">
                <a:solidFill>
                  <a:schemeClr val="tx2">
                    <a:lumMod val="75000"/>
                  </a:schemeClr>
                </a:solidFill>
                <a:latin typeface="Times New Roman" panose="02020603050405020304" pitchFamily="18" charset="0"/>
                <a:cs typeface="Times New Roman" panose="02020603050405020304" pitchFamily="18" charset="0"/>
              </a:rPr>
              <a:t>Capacity Building in the field of youth.</a:t>
            </a:r>
            <a:endParaRPr lang="tr-TR" sz="2400" dirty="0">
              <a:solidFill>
                <a:schemeClr val="tx2">
                  <a:lumMod val="75000"/>
                </a:schemeClr>
              </a:solidFill>
              <a:latin typeface="Times New Roman" panose="02020603050405020304" pitchFamily="18" charset="0"/>
              <a:cs typeface="Times New Roman" panose="02020603050405020304" pitchFamily="18" charset="0"/>
            </a:endParaRPr>
          </a:p>
        </p:txBody>
      </p:sp>
      <p:cxnSp>
        <p:nvCxnSpPr>
          <p:cNvPr id="11" name="Düz Bağlayıcı 10"/>
          <p:cNvCxnSpPr/>
          <p:nvPr/>
        </p:nvCxnSpPr>
        <p:spPr>
          <a:xfrm flipV="1">
            <a:off x="81685" y="1010094"/>
            <a:ext cx="8954814" cy="31531"/>
          </a:xfrm>
          <a:prstGeom prst="line">
            <a:avLst/>
          </a:prstGeom>
        </p:spPr>
        <p:style>
          <a:lnRef idx="1">
            <a:schemeClr val="accent1"/>
          </a:lnRef>
          <a:fillRef idx="0">
            <a:schemeClr val="accent1"/>
          </a:fillRef>
          <a:effectRef idx="0">
            <a:schemeClr val="accent1"/>
          </a:effectRef>
          <a:fontRef idx="minor">
            <a:schemeClr val="tx1"/>
          </a:fontRef>
        </p:style>
      </p:cxnSp>
      <p:pic>
        <p:nvPicPr>
          <p:cNvPr id="8" name="Resim 7">
            <a:extLst>
              <a:ext uri="{FF2B5EF4-FFF2-40B4-BE49-F238E27FC236}">
                <a16:creationId xmlns:a16="http://schemas.microsoft.com/office/drawing/2014/main" id="{F41C4D40-EDA8-4897-A475-FD302F759C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4879" y="6132132"/>
            <a:ext cx="3048006" cy="560833"/>
          </a:xfrm>
          <a:prstGeom prst="rect">
            <a:avLst/>
          </a:prstGeom>
        </p:spPr>
      </p:pic>
    </p:spTree>
    <p:extLst>
      <p:ext uri="{BB962C8B-B14F-4D97-AF65-F5344CB8AC3E}">
        <p14:creationId xmlns:p14="http://schemas.microsoft.com/office/powerpoint/2010/main" val="2471696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4641DA20-3B2F-4E33-8554-1B27F41CE0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178" y="0"/>
            <a:ext cx="1534886" cy="1227130"/>
          </a:xfrm>
          <a:prstGeom prst="rect">
            <a:avLst/>
          </a:prstGeom>
        </p:spPr>
      </p:pic>
      <p:graphicFrame>
        <p:nvGraphicFramePr>
          <p:cNvPr id="6" name="Diyagram 5"/>
          <p:cNvGraphicFramePr/>
          <p:nvPr>
            <p:extLst>
              <p:ext uri="{D42A27DB-BD31-4B8C-83A1-F6EECF244321}">
                <p14:modId xmlns:p14="http://schemas.microsoft.com/office/powerpoint/2010/main" val="2633849684"/>
              </p:ext>
            </p:extLst>
          </p:nvPr>
        </p:nvGraphicFramePr>
        <p:xfrm>
          <a:off x="736797" y="1388234"/>
          <a:ext cx="7879169" cy="43947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txBox="1">
            <a:spLocks/>
          </p:cNvSpPr>
          <p:nvPr/>
        </p:nvSpPr>
        <p:spPr>
          <a:xfrm>
            <a:off x="2143517" y="299739"/>
            <a:ext cx="5479961" cy="601125"/>
          </a:xfrm>
          <a:prstGeom prst="rect">
            <a:avLst/>
          </a:prstGeom>
        </p:spPr>
        <p:txBody>
          <a:bodyPr/>
          <a:lstStyle>
            <a:lvl1pPr algn="ctr" rtl="0" eaLnBrk="1" fontAlgn="base" hangingPunct="1">
              <a:spcBef>
                <a:spcPct val="0"/>
              </a:spcBef>
              <a:spcAft>
                <a:spcPct val="0"/>
              </a:spcAft>
              <a:defRPr sz="3300">
                <a:solidFill>
                  <a:schemeClr val="tx2"/>
                </a:solidFill>
                <a:latin typeface="+mj-lt"/>
                <a:ea typeface="+mj-ea"/>
                <a:cs typeface="+mj-cs"/>
              </a:defRPr>
            </a:lvl1pPr>
            <a:lvl2pPr algn="ctr" rtl="0" eaLnBrk="1" fontAlgn="base" hangingPunct="1">
              <a:spcBef>
                <a:spcPct val="0"/>
              </a:spcBef>
              <a:spcAft>
                <a:spcPct val="0"/>
              </a:spcAft>
              <a:defRPr sz="3300">
                <a:solidFill>
                  <a:schemeClr val="tx2"/>
                </a:solidFill>
                <a:latin typeface="Arial" charset="-94"/>
                <a:ea typeface="ＭＳ Ｐゴシック" charset="-128"/>
                <a:cs typeface="ＭＳ Ｐゴシック" charset="-128"/>
              </a:defRPr>
            </a:lvl2pPr>
            <a:lvl3pPr algn="ctr" rtl="0" eaLnBrk="1" fontAlgn="base" hangingPunct="1">
              <a:spcBef>
                <a:spcPct val="0"/>
              </a:spcBef>
              <a:spcAft>
                <a:spcPct val="0"/>
              </a:spcAft>
              <a:defRPr sz="3300">
                <a:solidFill>
                  <a:schemeClr val="tx2"/>
                </a:solidFill>
                <a:latin typeface="Arial" charset="-94"/>
                <a:ea typeface="ＭＳ Ｐゴシック" charset="-128"/>
                <a:cs typeface="ＭＳ Ｐゴシック" charset="-128"/>
              </a:defRPr>
            </a:lvl3pPr>
            <a:lvl4pPr algn="ctr" rtl="0" eaLnBrk="1" fontAlgn="base" hangingPunct="1">
              <a:spcBef>
                <a:spcPct val="0"/>
              </a:spcBef>
              <a:spcAft>
                <a:spcPct val="0"/>
              </a:spcAft>
              <a:defRPr sz="3300">
                <a:solidFill>
                  <a:schemeClr val="tx2"/>
                </a:solidFill>
                <a:latin typeface="Arial" charset="-94"/>
                <a:ea typeface="ＭＳ Ｐゴシック" charset="-128"/>
                <a:cs typeface="ＭＳ Ｐゴシック" charset="-128"/>
              </a:defRPr>
            </a:lvl4pPr>
            <a:lvl5pPr algn="ctr" rtl="0" eaLnBrk="1" fontAlgn="base" hangingPunct="1">
              <a:spcBef>
                <a:spcPct val="0"/>
              </a:spcBef>
              <a:spcAft>
                <a:spcPct val="0"/>
              </a:spcAft>
              <a:defRPr sz="3300">
                <a:solidFill>
                  <a:schemeClr val="tx2"/>
                </a:solidFill>
                <a:latin typeface="Arial" charset="-94"/>
                <a:ea typeface="ＭＳ Ｐゴシック" charset="-128"/>
                <a:cs typeface="ＭＳ Ｐゴシック" charset="-128"/>
              </a:defRPr>
            </a:lvl5pPr>
            <a:lvl6pPr marL="342900" algn="ctr" rtl="0" eaLnBrk="1" fontAlgn="base" hangingPunct="1">
              <a:spcBef>
                <a:spcPct val="0"/>
              </a:spcBef>
              <a:spcAft>
                <a:spcPct val="0"/>
              </a:spcAft>
              <a:defRPr sz="3300">
                <a:solidFill>
                  <a:schemeClr val="tx2"/>
                </a:solidFill>
                <a:latin typeface="Arial" charset="-94"/>
                <a:ea typeface="ＭＳ Ｐゴシック" charset="-128"/>
                <a:cs typeface="ＭＳ Ｐゴシック" charset="-128"/>
              </a:defRPr>
            </a:lvl6pPr>
            <a:lvl7pPr marL="685800" algn="ctr" rtl="0" eaLnBrk="1" fontAlgn="base" hangingPunct="1">
              <a:spcBef>
                <a:spcPct val="0"/>
              </a:spcBef>
              <a:spcAft>
                <a:spcPct val="0"/>
              </a:spcAft>
              <a:defRPr sz="3300">
                <a:solidFill>
                  <a:schemeClr val="tx2"/>
                </a:solidFill>
                <a:latin typeface="Arial" charset="-94"/>
                <a:ea typeface="ＭＳ Ｐゴシック" charset="-128"/>
                <a:cs typeface="ＭＳ Ｐゴシック" charset="-128"/>
              </a:defRPr>
            </a:lvl7pPr>
            <a:lvl8pPr marL="1028700" algn="ctr" rtl="0" eaLnBrk="1" fontAlgn="base" hangingPunct="1">
              <a:spcBef>
                <a:spcPct val="0"/>
              </a:spcBef>
              <a:spcAft>
                <a:spcPct val="0"/>
              </a:spcAft>
              <a:defRPr sz="3300">
                <a:solidFill>
                  <a:schemeClr val="tx2"/>
                </a:solidFill>
                <a:latin typeface="Arial" charset="-94"/>
                <a:ea typeface="ＭＳ Ｐゴシック" charset="-128"/>
                <a:cs typeface="ＭＳ Ｐゴシック" charset="-128"/>
              </a:defRPr>
            </a:lvl8pPr>
            <a:lvl9pPr marL="1371600" algn="ctr" rtl="0" eaLnBrk="1" fontAlgn="base" hangingPunct="1">
              <a:spcBef>
                <a:spcPct val="0"/>
              </a:spcBef>
              <a:spcAft>
                <a:spcPct val="0"/>
              </a:spcAft>
              <a:defRPr sz="3300">
                <a:solidFill>
                  <a:schemeClr val="tx2"/>
                </a:solidFill>
                <a:latin typeface="Arial" charset="-94"/>
                <a:ea typeface="ＭＳ Ｐゴシック" charset="-128"/>
                <a:cs typeface="ＭＳ Ｐゴシック" charset="-128"/>
              </a:defRPr>
            </a:lvl9pPr>
          </a:lstStyle>
          <a:p>
            <a:r>
              <a:rPr lang="en-IE" kern="0" dirty="0">
                <a:solidFill>
                  <a:srgbClr val="C00000"/>
                </a:solidFill>
              </a:rPr>
              <a:t>Key Action 2 – an overview</a:t>
            </a:r>
          </a:p>
        </p:txBody>
      </p:sp>
      <p:cxnSp>
        <p:nvCxnSpPr>
          <p:cNvPr id="11" name="Düz Bağlayıcı 10"/>
          <p:cNvCxnSpPr/>
          <p:nvPr/>
        </p:nvCxnSpPr>
        <p:spPr>
          <a:xfrm flipV="1">
            <a:off x="58008" y="871515"/>
            <a:ext cx="8954814" cy="31531"/>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Resim 11">
            <a:extLst>
              <a:ext uri="{FF2B5EF4-FFF2-40B4-BE49-F238E27FC236}">
                <a16:creationId xmlns:a16="http://schemas.microsoft.com/office/drawing/2014/main" id="{DC67841B-E9AF-4F20-8650-B1C1664AB9B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67960" y="5986485"/>
            <a:ext cx="3048006" cy="560833"/>
          </a:xfrm>
          <a:prstGeom prst="rect">
            <a:avLst/>
          </a:prstGeom>
        </p:spPr>
      </p:pic>
    </p:spTree>
    <p:extLst>
      <p:ext uri="{BB962C8B-B14F-4D97-AF65-F5344CB8AC3E}">
        <p14:creationId xmlns:p14="http://schemas.microsoft.com/office/powerpoint/2010/main" val="2311261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E5BC9233-6BCE-42C8-9442-88122E96E8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42" y="0"/>
            <a:ext cx="1801368" cy="1440180"/>
          </a:xfrm>
          <a:prstGeom prst="rect">
            <a:avLst/>
          </a:prstGeom>
        </p:spPr>
      </p:pic>
      <p:sp>
        <p:nvSpPr>
          <p:cNvPr id="6" name="Dikdörtgen 5"/>
          <p:cNvSpPr/>
          <p:nvPr/>
        </p:nvSpPr>
        <p:spPr>
          <a:xfrm>
            <a:off x="881742" y="1342883"/>
            <a:ext cx="7380515" cy="4401205"/>
          </a:xfrm>
          <a:prstGeom prst="rect">
            <a:avLst/>
          </a:prstGeom>
        </p:spPr>
        <p:txBody>
          <a:bodyPr wrap="square">
            <a:spAutoFit/>
          </a:bodyPr>
          <a:lstStyle/>
          <a:p>
            <a:pPr marL="285750" indent="-285750">
              <a:buFont typeface="Wingdings" panose="05000000000000000000" pitchFamily="2" charset="2"/>
              <a:buChar char="Ø"/>
            </a:pPr>
            <a:r>
              <a:rPr lang="tr-TR" sz="2000" b="1" dirty="0">
                <a:solidFill>
                  <a:srgbClr val="C00000"/>
                </a:solidFill>
                <a:latin typeface="Calibri,Bold"/>
              </a:rPr>
              <a:t>Project </a:t>
            </a:r>
            <a:r>
              <a:rPr lang="tr-TR" sz="2000" b="1" dirty="0" err="1">
                <a:solidFill>
                  <a:srgbClr val="C00000"/>
                </a:solidFill>
                <a:latin typeface="Calibri,Bold"/>
              </a:rPr>
              <a:t>management</a:t>
            </a:r>
            <a:r>
              <a:rPr lang="tr-TR" sz="2000" b="1" dirty="0">
                <a:solidFill>
                  <a:srgbClr val="C00000"/>
                </a:solidFill>
                <a:latin typeface="Calibri,Bold"/>
              </a:rPr>
              <a:t> </a:t>
            </a:r>
            <a:r>
              <a:rPr lang="tr-TR" sz="2000" b="1" dirty="0" err="1">
                <a:solidFill>
                  <a:srgbClr val="C00000"/>
                </a:solidFill>
                <a:latin typeface="Calibri,Bold"/>
              </a:rPr>
              <a:t>and</a:t>
            </a:r>
            <a:r>
              <a:rPr lang="tr-TR" sz="2000" b="1" dirty="0">
                <a:solidFill>
                  <a:srgbClr val="C00000"/>
                </a:solidFill>
                <a:latin typeface="Calibri,Bold"/>
              </a:rPr>
              <a:t> </a:t>
            </a:r>
            <a:r>
              <a:rPr lang="tr-TR" sz="2000" b="1" dirty="0" err="1">
                <a:solidFill>
                  <a:srgbClr val="C00000"/>
                </a:solidFill>
                <a:latin typeface="Calibri,Bold"/>
              </a:rPr>
              <a:t>implementation</a:t>
            </a:r>
            <a:endParaRPr lang="tr-TR" sz="2000" b="1" dirty="0">
              <a:solidFill>
                <a:srgbClr val="C00000"/>
              </a:solidFill>
              <a:latin typeface="Calibri,Bold"/>
            </a:endParaRPr>
          </a:p>
          <a:p>
            <a:pPr marL="285750" indent="-285750">
              <a:buFont typeface="Wingdings" panose="05000000000000000000" pitchFamily="2" charset="2"/>
              <a:buChar char="Ø"/>
            </a:pPr>
            <a:endParaRPr lang="tr-TR" sz="2000" b="1" dirty="0">
              <a:latin typeface="Calibri,Bold"/>
            </a:endParaRPr>
          </a:p>
          <a:p>
            <a:pPr marL="285750" indent="-285750" algn="just">
              <a:buFont typeface="Wingdings" panose="05000000000000000000" pitchFamily="2" charset="2"/>
              <a:buChar char="§"/>
            </a:pPr>
            <a:r>
              <a:rPr lang="en-US" sz="2000" dirty="0"/>
              <a:t>project management (planning, managing finances, coordination, communication between the partners); </a:t>
            </a:r>
            <a:endParaRPr lang="tr-TR" sz="2000" dirty="0"/>
          </a:p>
          <a:p>
            <a:pPr marL="285750" indent="-285750" algn="just">
              <a:buFont typeface="Wingdings" panose="05000000000000000000" pitchFamily="2" charset="2"/>
              <a:buChar char="§"/>
            </a:pPr>
            <a:endParaRPr lang="tr-TR" sz="2000" dirty="0"/>
          </a:p>
          <a:p>
            <a:pPr marL="285750" indent="-285750" algn="just">
              <a:buFont typeface="Wingdings" panose="05000000000000000000" pitchFamily="2" charset="2"/>
              <a:buChar char="§"/>
            </a:pPr>
            <a:r>
              <a:rPr lang="en-US" sz="2000" dirty="0"/>
              <a:t>smaller-scale Training, Teaching and Learning materials, tools and approaches;</a:t>
            </a:r>
            <a:endParaRPr lang="tr-TR" sz="2000" dirty="0"/>
          </a:p>
          <a:p>
            <a:pPr algn="just"/>
            <a:endParaRPr lang="tr-TR" sz="2000" dirty="0"/>
          </a:p>
          <a:p>
            <a:pPr marL="285750" indent="-285750" algn="just">
              <a:buFont typeface="Wingdings" panose="05000000000000000000" pitchFamily="2" charset="2"/>
              <a:buChar char="§"/>
            </a:pPr>
            <a:r>
              <a:rPr lang="en-US" sz="2000" dirty="0"/>
              <a:t>virtual cooperation and local project activities (e.g. classroom project work with learners, </a:t>
            </a:r>
            <a:r>
              <a:rPr lang="en-US" sz="2000" dirty="0" err="1"/>
              <a:t>organisation</a:t>
            </a:r>
            <a:r>
              <a:rPr lang="en-US" sz="2000" dirty="0"/>
              <a:t> and mentoring of embedded learning/training activities;</a:t>
            </a:r>
            <a:endParaRPr lang="tr-TR" sz="2000" dirty="0"/>
          </a:p>
          <a:p>
            <a:pPr marL="285750" indent="-285750" algn="just">
              <a:buFont typeface="Wingdings" panose="05000000000000000000" pitchFamily="2" charset="2"/>
              <a:buChar char="§"/>
            </a:pPr>
            <a:endParaRPr lang="tr-TR" sz="2000" dirty="0"/>
          </a:p>
          <a:p>
            <a:pPr marL="285750" indent="-285750" algn="just">
              <a:buFont typeface="Wingdings" panose="05000000000000000000" pitchFamily="2" charset="2"/>
              <a:buChar char="§"/>
            </a:pPr>
            <a:r>
              <a:rPr lang="tr-TR" sz="2000" dirty="0"/>
              <a:t>i</a:t>
            </a:r>
            <a:r>
              <a:rPr lang="en-US" sz="2000" dirty="0" err="1"/>
              <a:t>nformation</a:t>
            </a:r>
            <a:r>
              <a:rPr lang="en-US" sz="2000" dirty="0"/>
              <a:t>, promotion and dissemination activities (e.g. brochures, leaflets, website). </a:t>
            </a:r>
          </a:p>
        </p:txBody>
      </p:sp>
      <p:cxnSp>
        <p:nvCxnSpPr>
          <p:cNvPr id="13" name="Düz Bağlayıcı 12"/>
          <p:cNvCxnSpPr/>
          <p:nvPr/>
        </p:nvCxnSpPr>
        <p:spPr>
          <a:xfrm flipV="1">
            <a:off x="58008" y="871515"/>
            <a:ext cx="8954814" cy="31531"/>
          </a:xfrm>
          <a:prstGeom prst="line">
            <a:avLst/>
          </a:prstGeom>
        </p:spPr>
        <p:style>
          <a:lnRef idx="1">
            <a:schemeClr val="accent1"/>
          </a:lnRef>
          <a:fillRef idx="0">
            <a:schemeClr val="accent1"/>
          </a:fillRef>
          <a:effectRef idx="0">
            <a:schemeClr val="accent1"/>
          </a:effectRef>
          <a:fontRef idx="minor">
            <a:schemeClr val="tx1"/>
          </a:fontRef>
        </p:style>
      </p:cxnSp>
      <p:sp>
        <p:nvSpPr>
          <p:cNvPr id="14" name="Metin kutusu 13"/>
          <p:cNvSpPr txBox="1"/>
          <p:nvPr/>
        </p:nvSpPr>
        <p:spPr>
          <a:xfrm>
            <a:off x="2343954" y="296032"/>
            <a:ext cx="4456090" cy="523220"/>
          </a:xfrm>
          <a:prstGeom prst="rect">
            <a:avLst/>
          </a:prstGeom>
          <a:noFill/>
        </p:spPr>
        <p:txBody>
          <a:bodyPr wrap="square" rtlCol="0">
            <a:spAutoFit/>
          </a:bodyPr>
          <a:lstStyle/>
          <a:p>
            <a:r>
              <a:rPr lang="tr-TR" sz="2800" b="1" dirty="0">
                <a:solidFill>
                  <a:schemeClr val="accent5">
                    <a:lumMod val="75000"/>
                  </a:schemeClr>
                </a:solidFill>
              </a:rPr>
              <a:t>Main Project </a:t>
            </a:r>
            <a:r>
              <a:rPr lang="tr-TR" sz="2800" b="1" dirty="0" err="1">
                <a:solidFill>
                  <a:schemeClr val="accent5">
                    <a:lumMod val="75000"/>
                  </a:schemeClr>
                </a:solidFill>
              </a:rPr>
              <a:t>Activities</a:t>
            </a:r>
            <a:endParaRPr lang="tr-TR" sz="2800" b="1" dirty="0">
              <a:solidFill>
                <a:schemeClr val="accent5">
                  <a:lumMod val="75000"/>
                </a:schemeClr>
              </a:solidFill>
            </a:endParaRPr>
          </a:p>
        </p:txBody>
      </p:sp>
      <p:pic>
        <p:nvPicPr>
          <p:cNvPr id="3" name="Resim 2">
            <a:extLst>
              <a:ext uri="{FF2B5EF4-FFF2-40B4-BE49-F238E27FC236}">
                <a16:creationId xmlns:a16="http://schemas.microsoft.com/office/drawing/2014/main" id="{21AD3146-CA0B-4F87-8082-F640347AA8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6545" y="6099719"/>
            <a:ext cx="3048006" cy="560833"/>
          </a:xfrm>
          <a:prstGeom prst="rect">
            <a:avLst/>
          </a:prstGeom>
        </p:spPr>
      </p:pic>
    </p:spTree>
    <p:extLst>
      <p:ext uri="{BB962C8B-B14F-4D97-AF65-F5344CB8AC3E}">
        <p14:creationId xmlns:p14="http://schemas.microsoft.com/office/powerpoint/2010/main" val="3647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139697F-2D01-4224-9F1C-F6A251D3B033}"/>
              </a:ext>
            </a:extLst>
          </p:cNvPr>
          <p:cNvSpPr>
            <a:spLocks noGrp="1"/>
          </p:cNvSpPr>
          <p:nvPr>
            <p:ph type="title"/>
          </p:nvPr>
        </p:nvSpPr>
        <p:spPr>
          <a:xfrm>
            <a:off x="2203050" y="493186"/>
            <a:ext cx="6221656" cy="1012372"/>
          </a:xfrm>
        </p:spPr>
        <p:txBody>
          <a:bodyPr/>
          <a:lstStyle/>
          <a:p>
            <a:r>
              <a:rPr lang="tr-TR" b="1" cap="none" dirty="0" err="1">
                <a:solidFill>
                  <a:schemeClr val="bg2">
                    <a:lumMod val="50000"/>
                  </a:schemeClr>
                </a:solidFill>
              </a:rPr>
              <a:t>Transnational</a:t>
            </a:r>
            <a:r>
              <a:rPr lang="tr-TR" b="1" cap="none" dirty="0">
                <a:solidFill>
                  <a:schemeClr val="bg2">
                    <a:lumMod val="50000"/>
                  </a:schemeClr>
                </a:solidFill>
              </a:rPr>
              <a:t> </a:t>
            </a:r>
            <a:r>
              <a:rPr lang="tr-TR" b="1" cap="none" dirty="0" err="1">
                <a:solidFill>
                  <a:schemeClr val="bg2">
                    <a:lumMod val="50000"/>
                  </a:schemeClr>
                </a:solidFill>
              </a:rPr>
              <a:t>project</a:t>
            </a:r>
            <a:r>
              <a:rPr lang="tr-TR" b="1" cap="none" dirty="0">
                <a:solidFill>
                  <a:schemeClr val="bg2">
                    <a:lumMod val="50000"/>
                  </a:schemeClr>
                </a:solidFill>
              </a:rPr>
              <a:t> </a:t>
            </a:r>
            <a:r>
              <a:rPr lang="tr-TR" b="1" cap="none" dirty="0" err="1">
                <a:solidFill>
                  <a:schemeClr val="bg2">
                    <a:lumMod val="50000"/>
                  </a:schemeClr>
                </a:solidFill>
              </a:rPr>
              <a:t>meetings</a:t>
            </a:r>
            <a:endParaRPr lang="tr-TR" dirty="0"/>
          </a:p>
        </p:txBody>
      </p:sp>
      <p:pic>
        <p:nvPicPr>
          <p:cNvPr id="5" name="Resim 4">
            <a:extLst>
              <a:ext uri="{FF2B5EF4-FFF2-40B4-BE49-F238E27FC236}">
                <a16:creationId xmlns:a16="http://schemas.microsoft.com/office/drawing/2014/main" id="{4452EE4A-D7A2-4036-8D49-E2D429B5C8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425" y="100899"/>
            <a:ext cx="2062625" cy="1649053"/>
          </a:xfrm>
          <a:prstGeom prst="rect">
            <a:avLst/>
          </a:prstGeom>
        </p:spPr>
      </p:pic>
      <p:sp>
        <p:nvSpPr>
          <p:cNvPr id="6" name="Dikdörtgen: Köşeleri Yuvarlatılmış 5">
            <a:extLst>
              <a:ext uri="{FF2B5EF4-FFF2-40B4-BE49-F238E27FC236}">
                <a16:creationId xmlns:a16="http://schemas.microsoft.com/office/drawing/2014/main" id="{331AB9B5-BA03-46FB-8366-43F477C484A7}"/>
              </a:ext>
            </a:extLst>
          </p:cNvPr>
          <p:cNvSpPr/>
          <p:nvPr/>
        </p:nvSpPr>
        <p:spPr>
          <a:xfrm>
            <a:off x="898072" y="1749953"/>
            <a:ext cx="7526634" cy="3530568"/>
          </a:xfrm>
          <a:prstGeom prst="roundRect">
            <a:avLst/>
          </a:prstGeo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lvl="0" algn="ctr"/>
            <a:endParaRPr lang="tr-TR" sz="2400" b="1" dirty="0">
              <a:solidFill>
                <a:prstClr val="black"/>
              </a:solidFill>
              <a:latin typeface="Times New Roman" panose="02020603050405020304" pitchFamily="18" charset="0"/>
              <a:cs typeface="Times New Roman" panose="02020603050405020304" pitchFamily="18" charset="0"/>
            </a:endParaRPr>
          </a:p>
          <a:p>
            <a:pPr lvl="0" algn="ctr"/>
            <a:r>
              <a:rPr lang="tr-TR" sz="2400" dirty="0">
                <a:solidFill>
                  <a:prstClr val="black"/>
                </a:solidFill>
                <a:latin typeface="Times New Roman" panose="02020603050405020304" pitchFamily="18" charset="0"/>
                <a:cs typeface="Times New Roman" panose="02020603050405020304" pitchFamily="18" charset="0"/>
              </a:rPr>
              <a:t>M</a:t>
            </a:r>
            <a:r>
              <a:rPr lang="en-US" sz="2400" dirty="0" err="1">
                <a:solidFill>
                  <a:prstClr val="black"/>
                </a:solidFill>
                <a:latin typeface="Times New Roman" panose="02020603050405020304" pitchFamily="18" charset="0"/>
                <a:cs typeface="Times New Roman" panose="02020603050405020304" pitchFamily="18" charset="0"/>
              </a:rPr>
              <a:t>eetings</a:t>
            </a:r>
            <a:r>
              <a:rPr lang="en-US" sz="2400" dirty="0">
                <a:solidFill>
                  <a:prstClr val="black"/>
                </a:solidFill>
                <a:latin typeface="Times New Roman" panose="02020603050405020304" pitchFamily="18" charset="0"/>
                <a:cs typeface="Times New Roman" panose="02020603050405020304" pitchFamily="18" charset="0"/>
              </a:rPr>
              <a:t> between the project partners to discuss the coordination and implementation of the project. The</a:t>
            </a:r>
            <a:r>
              <a:rPr lang="tr-TR" sz="2400" dirty="0">
                <a:solidFill>
                  <a:prstClr val="black"/>
                </a:solidFill>
                <a:latin typeface="Times New Roman" panose="02020603050405020304" pitchFamily="18" charset="0"/>
                <a:cs typeface="Times New Roman" panose="02020603050405020304" pitchFamily="18" charset="0"/>
              </a:rPr>
              <a:t>se</a:t>
            </a:r>
            <a:r>
              <a:rPr lang="en-US" sz="2400" dirty="0">
                <a:solidFill>
                  <a:prstClr val="black"/>
                </a:solidFill>
                <a:latin typeface="Times New Roman" panose="02020603050405020304" pitchFamily="18" charset="0"/>
                <a:cs typeface="Times New Roman" panose="02020603050405020304" pitchFamily="18" charset="0"/>
              </a:rPr>
              <a:t> meetings must be hosted by one of the funded partner </a:t>
            </a:r>
            <a:r>
              <a:rPr lang="en-US" sz="2400" dirty="0" err="1">
                <a:solidFill>
                  <a:prstClr val="black"/>
                </a:solidFill>
                <a:latin typeface="Times New Roman" panose="02020603050405020304" pitchFamily="18" charset="0"/>
                <a:cs typeface="Times New Roman" panose="02020603050405020304" pitchFamily="18" charset="0"/>
              </a:rPr>
              <a:t>organisations</a:t>
            </a:r>
            <a:r>
              <a:rPr lang="en-US" sz="2400" dirty="0">
                <a:solidFill>
                  <a:prstClr val="black"/>
                </a:solidFill>
                <a:latin typeface="Times New Roman" panose="02020603050405020304" pitchFamily="18" charset="0"/>
                <a:cs typeface="Times New Roman" panose="02020603050405020304" pitchFamily="18" charset="0"/>
              </a:rPr>
              <a:t> in the country where they are based.</a:t>
            </a:r>
            <a:endParaRPr lang="tr-TR" sz="2400" b="1" dirty="0">
              <a:solidFill>
                <a:prstClr val="black"/>
              </a:solidFill>
              <a:latin typeface="Times New Roman" panose="02020603050405020304" pitchFamily="18" charset="0"/>
              <a:cs typeface="Times New Roman" panose="02020603050405020304" pitchFamily="18" charset="0"/>
            </a:endParaRPr>
          </a:p>
          <a:p>
            <a:pPr algn="ctr"/>
            <a:endParaRPr lang="tr-TR" sz="2400" b="1" dirty="0">
              <a:solidFill>
                <a:prstClr val="black"/>
              </a:solidFill>
              <a:latin typeface="Times New Roman" panose="02020603050405020304" pitchFamily="18" charset="0"/>
              <a:cs typeface="Times New Roman" panose="02020603050405020304" pitchFamily="18" charset="0"/>
            </a:endParaRPr>
          </a:p>
          <a:p>
            <a:pPr algn="ctr"/>
            <a:endParaRPr lang="tr-TR" sz="2400" dirty="0">
              <a:latin typeface="Times New Roman" panose="02020603050405020304" pitchFamily="18" charset="0"/>
              <a:cs typeface="Times New Roman" panose="02020603050405020304" pitchFamily="18" charset="0"/>
            </a:endParaRPr>
          </a:p>
        </p:txBody>
      </p:sp>
      <p:pic>
        <p:nvPicPr>
          <p:cNvPr id="10" name="Resim 9">
            <a:extLst>
              <a:ext uri="{FF2B5EF4-FFF2-40B4-BE49-F238E27FC236}">
                <a16:creationId xmlns:a16="http://schemas.microsoft.com/office/drawing/2014/main" id="{BC873413-AFA9-488A-BE82-545B7B4577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1040" y="5987663"/>
            <a:ext cx="3048006" cy="560833"/>
          </a:xfrm>
          <a:prstGeom prst="rect">
            <a:avLst/>
          </a:prstGeom>
        </p:spPr>
      </p:pic>
    </p:spTree>
    <p:extLst>
      <p:ext uri="{BB962C8B-B14F-4D97-AF65-F5344CB8AC3E}">
        <p14:creationId xmlns:p14="http://schemas.microsoft.com/office/powerpoint/2010/main" val="308154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4CE00561-5F44-40BC-A9E0-0DEFE5E380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30" y="-162198"/>
            <a:ext cx="2059713" cy="1646725"/>
          </a:xfrm>
          <a:prstGeom prst="rect">
            <a:avLst/>
          </a:prstGeom>
        </p:spPr>
      </p:pic>
      <p:sp>
        <p:nvSpPr>
          <p:cNvPr id="2" name="Dikdörtgen 1"/>
          <p:cNvSpPr/>
          <p:nvPr/>
        </p:nvSpPr>
        <p:spPr>
          <a:xfrm>
            <a:off x="259501" y="1080879"/>
            <a:ext cx="8704328" cy="5324535"/>
          </a:xfrm>
          <a:prstGeom prst="rect">
            <a:avLst/>
          </a:prstGeom>
        </p:spPr>
        <p:txBody>
          <a:bodyPr wrap="square">
            <a:spAutoFit/>
          </a:bodyPr>
          <a:lstStyle/>
          <a:p>
            <a:pPr marL="285750" indent="-285750">
              <a:buFont typeface="Wingdings" panose="05000000000000000000" pitchFamily="2" charset="2"/>
              <a:buChar char="Ø"/>
            </a:pPr>
            <a:r>
              <a:rPr lang="tr-TR" sz="2000" b="1" dirty="0" err="1">
                <a:solidFill>
                  <a:srgbClr val="C00000"/>
                </a:solidFill>
              </a:rPr>
              <a:t>Intellectual</a:t>
            </a:r>
            <a:r>
              <a:rPr lang="tr-TR" sz="2000" b="1" dirty="0">
                <a:solidFill>
                  <a:srgbClr val="C00000"/>
                </a:solidFill>
              </a:rPr>
              <a:t> </a:t>
            </a:r>
            <a:r>
              <a:rPr lang="tr-TR" sz="2000" b="1" dirty="0" err="1">
                <a:solidFill>
                  <a:srgbClr val="C00000"/>
                </a:solidFill>
              </a:rPr>
              <a:t>outputs</a:t>
            </a:r>
            <a:endParaRPr lang="tr-TR" sz="2000" b="1" dirty="0">
              <a:solidFill>
                <a:srgbClr val="C00000"/>
              </a:solidFill>
            </a:endParaRPr>
          </a:p>
          <a:p>
            <a:pPr marL="285750" indent="-285750">
              <a:buFont typeface="Wingdings" panose="05000000000000000000" pitchFamily="2" charset="2"/>
              <a:buChar char="Ø"/>
            </a:pPr>
            <a:endParaRPr lang="tr-TR" sz="2000" b="1" dirty="0"/>
          </a:p>
          <a:p>
            <a:pPr algn="just"/>
            <a:r>
              <a:rPr lang="en-US" sz="2000" dirty="0"/>
              <a:t>Intellectual Outputs are substantial, high quality tangible outputs such as open educational resources, curricula, IT tools, studies or other pedagogical materials. They should have potential for wider use, exploitation and impact. KA2 projects supporting innovation will normally include Intellectual Outputs. </a:t>
            </a:r>
            <a:endParaRPr lang="tr-TR" sz="2000" dirty="0"/>
          </a:p>
          <a:p>
            <a:pPr algn="just"/>
            <a:endParaRPr lang="tr-TR" sz="2000" dirty="0"/>
          </a:p>
          <a:p>
            <a:pPr marL="285750" indent="-285750">
              <a:buFont typeface="Wingdings" panose="05000000000000000000" pitchFamily="2" charset="2"/>
              <a:buChar char="Ø"/>
            </a:pPr>
            <a:r>
              <a:rPr lang="tr-TR" sz="2000" b="1" dirty="0" err="1">
                <a:solidFill>
                  <a:srgbClr val="C00000"/>
                </a:solidFill>
              </a:rPr>
              <a:t>Multiplier</a:t>
            </a:r>
            <a:r>
              <a:rPr lang="tr-TR" sz="2000" b="1" dirty="0">
                <a:solidFill>
                  <a:srgbClr val="C00000"/>
                </a:solidFill>
              </a:rPr>
              <a:t> </a:t>
            </a:r>
            <a:r>
              <a:rPr lang="tr-TR" sz="2000" b="1" dirty="0" err="1">
                <a:solidFill>
                  <a:srgbClr val="C00000"/>
                </a:solidFill>
              </a:rPr>
              <a:t>events</a:t>
            </a:r>
            <a:r>
              <a:rPr lang="tr-TR" sz="2000" b="1" dirty="0">
                <a:solidFill>
                  <a:srgbClr val="C00000"/>
                </a:solidFill>
              </a:rPr>
              <a:t> </a:t>
            </a:r>
            <a:r>
              <a:rPr lang="en-US" sz="2000" dirty="0">
                <a:solidFill>
                  <a:srgbClr val="C00000"/>
                </a:solidFill>
              </a:rPr>
              <a:t>(Strategic Partnerships supporting innovation only</a:t>
            </a:r>
            <a:r>
              <a:rPr lang="tr-TR" sz="2000" dirty="0">
                <a:solidFill>
                  <a:srgbClr val="C00000"/>
                </a:solidFill>
              </a:rPr>
              <a:t>)</a:t>
            </a:r>
            <a:endParaRPr lang="tr-TR" sz="2000" b="1" dirty="0">
              <a:solidFill>
                <a:srgbClr val="C00000"/>
              </a:solidFill>
            </a:endParaRPr>
          </a:p>
          <a:p>
            <a:pPr marL="285750" indent="-285750">
              <a:buFont typeface="Wingdings" panose="05000000000000000000" pitchFamily="2" charset="2"/>
              <a:buChar char="Ø"/>
            </a:pPr>
            <a:endParaRPr lang="tr-TR" sz="2000" b="1" dirty="0">
              <a:solidFill>
                <a:schemeClr val="accent2">
                  <a:lumMod val="75000"/>
                </a:schemeClr>
              </a:solidFill>
            </a:endParaRPr>
          </a:p>
          <a:p>
            <a:pPr algn="just"/>
            <a:r>
              <a:rPr lang="en-US" sz="2000" dirty="0"/>
              <a:t>Multiplier Events are national or transnational conferences, seminars or events aimed at sharing and disseminating Intellectual Outputs produced by the project. </a:t>
            </a:r>
            <a:endParaRPr lang="tr-TR" sz="2000" dirty="0"/>
          </a:p>
          <a:p>
            <a:pPr algn="just"/>
            <a:endParaRPr lang="tr-TR" sz="2000" dirty="0"/>
          </a:p>
          <a:p>
            <a:pPr algn="just"/>
            <a:r>
              <a:rPr lang="en-US" sz="2000" dirty="0"/>
              <a:t>Only projects supporting </a:t>
            </a:r>
            <a:r>
              <a:rPr lang="en-US" sz="2000" b="1" dirty="0"/>
              <a:t>innovation and delivering Intellectual Outputs </a:t>
            </a:r>
            <a:r>
              <a:rPr lang="en-US" sz="2000" dirty="0"/>
              <a:t>can include Multiplier Events. Multiplier Events can take place in the country of one of the </a:t>
            </a:r>
            <a:r>
              <a:rPr lang="en-US" sz="2000" dirty="0" err="1"/>
              <a:t>organisations</a:t>
            </a:r>
            <a:r>
              <a:rPr lang="en-US" sz="2000" dirty="0"/>
              <a:t> participating in the project </a:t>
            </a:r>
            <a:endParaRPr lang="tr-TR" sz="2000" dirty="0"/>
          </a:p>
          <a:p>
            <a:pPr algn="just"/>
            <a:endParaRPr lang="tr-TR" sz="2000" dirty="0"/>
          </a:p>
          <a:p>
            <a:endParaRPr lang="tr-TR" sz="2000" b="1" dirty="0">
              <a:solidFill>
                <a:schemeClr val="accent2">
                  <a:lumMod val="75000"/>
                </a:schemeClr>
              </a:solidFill>
            </a:endParaRPr>
          </a:p>
        </p:txBody>
      </p:sp>
      <p:sp>
        <p:nvSpPr>
          <p:cNvPr id="7" name="Metin kutusu 6"/>
          <p:cNvSpPr txBox="1"/>
          <p:nvPr/>
        </p:nvSpPr>
        <p:spPr>
          <a:xfrm>
            <a:off x="5263603" y="139109"/>
            <a:ext cx="4456090" cy="523220"/>
          </a:xfrm>
          <a:prstGeom prst="rect">
            <a:avLst/>
          </a:prstGeom>
          <a:noFill/>
        </p:spPr>
        <p:txBody>
          <a:bodyPr wrap="square" rtlCol="0">
            <a:spAutoFit/>
          </a:bodyPr>
          <a:lstStyle/>
          <a:p>
            <a:r>
              <a:rPr lang="tr-TR" sz="2800" b="1" dirty="0">
                <a:solidFill>
                  <a:schemeClr val="accent5">
                    <a:lumMod val="75000"/>
                  </a:schemeClr>
                </a:solidFill>
              </a:rPr>
              <a:t>Main Project </a:t>
            </a:r>
            <a:r>
              <a:rPr lang="tr-TR" sz="2800" b="1" dirty="0" err="1">
                <a:solidFill>
                  <a:schemeClr val="accent5">
                    <a:lumMod val="75000"/>
                  </a:schemeClr>
                </a:solidFill>
              </a:rPr>
              <a:t>Activities</a:t>
            </a:r>
            <a:endParaRPr lang="tr-TR" sz="2800" b="1" dirty="0">
              <a:solidFill>
                <a:schemeClr val="accent5">
                  <a:lumMod val="75000"/>
                </a:schemeClr>
              </a:solidFill>
            </a:endParaRPr>
          </a:p>
        </p:txBody>
      </p:sp>
      <p:cxnSp>
        <p:nvCxnSpPr>
          <p:cNvPr id="13" name="Düz Bağlayıcı 12"/>
          <p:cNvCxnSpPr/>
          <p:nvPr/>
        </p:nvCxnSpPr>
        <p:spPr>
          <a:xfrm flipV="1">
            <a:off x="58008" y="871515"/>
            <a:ext cx="8954814" cy="31531"/>
          </a:xfrm>
          <a:prstGeom prst="line">
            <a:avLst/>
          </a:prstGeom>
        </p:spPr>
        <p:style>
          <a:lnRef idx="1">
            <a:schemeClr val="accent1"/>
          </a:lnRef>
          <a:fillRef idx="0">
            <a:schemeClr val="accent1"/>
          </a:fillRef>
          <a:effectRef idx="0">
            <a:schemeClr val="accent1"/>
          </a:effectRef>
          <a:fontRef idx="minor">
            <a:schemeClr val="tx1"/>
          </a:fontRef>
        </p:style>
      </p:cxnSp>
      <p:pic>
        <p:nvPicPr>
          <p:cNvPr id="8" name="Resim 7">
            <a:extLst>
              <a:ext uri="{FF2B5EF4-FFF2-40B4-BE49-F238E27FC236}">
                <a16:creationId xmlns:a16="http://schemas.microsoft.com/office/drawing/2014/main" id="{B5982194-4F7F-4BCE-BB0A-A64EC732B5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6721" y="6081029"/>
            <a:ext cx="3048006" cy="560833"/>
          </a:xfrm>
          <a:prstGeom prst="rect">
            <a:avLst/>
          </a:prstGeom>
        </p:spPr>
      </p:pic>
    </p:spTree>
    <p:extLst>
      <p:ext uri="{BB962C8B-B14F-4D97-AF65-F5344CB8AC3E}">
        <p14:creationId xmlns:p14="http://schemas.microsoft.com/office/powerpoint/2010/main" val="994346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a:extLst>
              <a:ext uri="{FF2B5EF4-FFF2-40B4-BE49-F238E27FC236}">
                <a16:creationId xmlns:a16="http://schemas.microsoft.com/office/drawing/2014/main" id="{457646F5-618D-4DE7-822E-754DE228B1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9955" y="6297167"/>
            <a:ext cx="3048006" cy="560833"/>
          </a:xfrm>
          <a:prstGeom prst="rect">
            <a:avLst/>
          </a:prstGeom>
        </p:spPr>
      </p:pic>
      <p:pic>
        <p:nvPicPr>
          <p:cNvPr id="7" name="Resim 6">
            <a:extLst>
              <a:ext uri="{FF2B5EF4-FFF2-40B4-BE49-F238E27FC236}">
                <a16:creationId xmlns:a16="http://schemas.microsoft.com/office/drawing/2014/main" id="{7B104F0C-C902-4D30-B09A-FE1EE114F1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5422"/>
            <a:ext cx="1523782" cy="1218252"/>
          </a:xfrm>
          <a:prstGeom prst="rect">
            <a:avLst/>
          </a:prstGeom>
        </p:spPr>
      </p:pic>
      <p:sp>
        <p:nvSpPr>
          <p:cNvPr id="6" name="Yuvarlatılmış Dikdörtgen 5"/>
          <p:cNvSpPr/>
          <p:nvPr/>
        </p:nvSpPr>
        <p:spPr>
          <a:xfrm>
            <a:off x="349744" y="2108786"/>
            <a:ext cx="8308428" cy="4188381"/>
          </a:xfrm>
          <a:prstGeom prst="roundRect">
            <a:avLst/>
          </a:prstGeom>
          <a:solidFill>
            <a:schemeClr val="accent5">
              <a:lumMod val="20000"/>
              <a:lumOff val="80000"/>
            </a:schemeClr>
          </a:solidFill>
          <a:ln w="28575" cap="rnd" cmpd="thickThin">
            <a:solidFill>
              <a:srgbClr val="C00000"/>
            </a:solidFill>
          </a:ln>
        </p:spPr>
        <p:style>
          <a:lnRef idx="2">
            <a:schemeClr val="accent4"/>
          </a:lnRef>
          <a:fillRef idx="1">
            <a:schemeClr val="lt1"/>
          </a:fillRef>
          <a:effectRef idx="0">
            <a:schemeClr val="accent4"/>
          </a:effectRef>
          <a:fontRef idx="minor">
            <a:schemeClr val="dk1"/>
          </a:fontRef>
        </p:style>
        <p:txBody>
          <a:bodyPr wrap="square">
            <a:spAutoFit/>
          </a:bodyPr>
          <a:lstStyle/>
          <a:p>
            <a:r>
              <a:rPr lang="en-US" sz="2000" dirty="0"/>
              <a:t>Eligible participants of Multiplier Events can be of two types; local or international.</a:t>
            </a:r>
            <a:endParaRPr lang="tr-TR" sz="2000" dirty="0"/>
          </a:p>
          <a:p>
            <a:endParaRPr lang="tr-TR" sz="2000" dirty="0"/>
          </a:p>
          <a:p>
            <a:pPr marL="285750" indent="-285750">
              <a:buFont typeface="Wingdings" panose="05000000000000000000" pitchFamily="2" charset="2"/>
              <a:buChar char="v"/>
            </a:pPr>
            <a:r>
              <a:rPr lang="en-US" sz="2000" dirty="0"/>
              <a:t>Local participants are from the country in which the event is taking place.</a:t>
            </a:r>
            <a:endParaRPr lang="tr-TR" sz="2000" dirty="0"/>
          </a:p>
          <a:p>
            <a:pPr marL="285750" indent="-285750">
              <a:buFont typeface="Wingdings" panose="05000000000000000000" pitchFamily="2" charset="2"/>
              <a:buChar char="v"/>
            </a:pPr>
            <a:endParaRPr lang="tr-TR" sz="2000" dirty="0"/>
          </a:p>
          <a:p>
            <a:pPr marL="285750" indent="-285750">
              <a:buFont typeface="Wingdings" panose="05000000000000000000" pitchFamily="2" charset="2"/>
              <a:buChar char="v"/>
            </a:pPr>
            <a:r>
              <a:rPr lang="en-US" sz="2000" dirty="0"/>
              <a:t>International participants are from other countries. </a:t>
            </a:r>
            <a:endParaRPr lang="tr-TR" sz="2000" dirty="0"/>
          </a:p>
          <a:p>
            <a:endParaRPr lang="tr-TR" sz="2000" dirty="0"/>
          </a:p>
          <a:p>
            <a:endParaRPr lang="tr-TR" sz="2000" dirty="0"/>
          </a:p>
          <a:p>
            <a:r>
              <a:rPr lang="en-US" sz="2000" dirty="0"/>
              <a:t>Representatives from the participating partner </a:t>
            </a:r>
            <a:r>
              <a:rPr lang="en-US" sz="2000" dirty="0" err="1"/>
              <a:t>organisations</a:t>
            </a:r>
            <a:r>
              <a:rPr lang="en-US" sz="2000" dirty="0"/>
              <a:t> attending the event cannot be counted as eligible participants for the purpose of calculating the unit costs.</a:t>
            </a:r>
            <a:endParaRPr lang="tr-TR" sz="2000" dirty="0"/>
          </a:p>
        </p:txBody>
      </p:sp>
      <p:sp>
        <p:nvSpPr>
          <p:cNvPr id="2" name="Dikdörtgen 1"/>
          <p:cNvSpPr/>
          <p:nvPr/>
        </p:nvSpPr>
        <p:spPr>
          <a:xfrm>
            <a:off x="491634" y="1073376"/>
            <a:ext cx="8166538" cy="1015663"/>
          </a:xfrm>
          <a:prstGeom prst="rect">
            <a:avLst/>
          </a:prstGeom>
        </p:spPr>
        <p:txBody>
          <a:bodyPr wrap="square">
            <a:spAutoFit/>
          </a:bodyPr>
          <a:lstStyle/>
          <a:p>
            <a:pPr algn="just"/>
            <a:r>
              <a:rPr lang="en-US" sz="2000" dirty="0"/>
              <a:t>Representatives of participating </a:t>
            </a:r>
            <a:r>
              <a:rPr lang="en-US" sz="2000" dirty="0" err="1"/>
              <a:t>organisations</a:t>
            </a:r>
            <a:r>
              <a:rPr lang="en-US" sz="2000" dirty="0"/>
              <a:t> involved in the </a:t>
            </a:r>
            <a:r>
              <a:rPr lang="en-US" sz="2000" b="1" dirty="0"/>
              <a:t>project cannot claim travel and/or subsistence costs </a:t>
            </a:r>
            <a:r>
              <a:rPr lang="en-US" sz="2000" dirty="0"/>
              <a:t>associated with unit costs per local and/or per international participants. </a:t>
            </a:r>
            <a:endParaRPr lang="tr-TR" sz="2000" dirty="0"/>
          </a:p>
        </p:txBody>
      </p:sp>
      <p:cxnSp>
        <p:nvCxnSpPr>
          <p:cNvPr id="11" name="Düz Bağlayıcı 10"/>
          <p:cNvCxnSpPr/>
          <p:nvPr/>
        </p:nvCxnSpPr>
        <p:spPr>
          <a:xfrm flipV="1">
            <a:off x="58008" y="871515"/>
            <a:ext cx="8954814" cy="31531"/>
          </a:xfrm>
          <a:prstGeom prst="line">
            <a:avLst/>
          </a:prstGeom>
        </p:spPr>
        <p:style>
          <a:lnRef idx="1">
            <a:schemeClr val="accent1"/>
          </a:lnRef>
          <a:fillRef idx="0">
            <a:schemeClr val="accent1"/>
          </a:fillRef>
          <a:effectRef idx="0">
            <a:schemeClr val="accent1"/>
          </a:effectRef>
          <a:fontRef idx="minor">
            <a:schemeClr val="tx1"/>
          </a:fontRef>
        </p:style>
      </p:cxnSp>
      <p:sp>
        <p:nvSpPr>
          <p:cNvPr id="12" name="Metin kutusu 11"/>
          <p:cNvSpPr txBox="1"/>
          <p:nvPr/>
        </p:nvSpPr>
        <p:spPr>
          <a:xfrm>
            <a:off x="2343955" y="219710"/>
            <a:ext cx="4456090" cy="523220"/>
          </a:xfrm>
          <a:prstGeom prst="rect">
            <a:avLst/>
          </a:prstGeom>
          <a:noFill/>
        </p:spPr>
        <p:txBody>
          <a:bodyPr wrap="square" rtlCol="0">
            <a:spAutoFit/>
          </a:bodyPr>
          <a:lstStyle/>
          <a:p>
            <a:r>
              <a:rPr lang="tr-TR" sz="2800" b="1" dirty="0">
                <a:solidFill>
                  <a:schemeClr val="accent5">
                    <a:lumMod val="75000"/>
                  </a:schemeClr>
                </a:solidFill>
              </a:rPr>
              <a:t>Main Project </a:t>
            </a:r>
            <a:r>
              <a:rPr lang="tr-TR" sz="2800" b="1" dirty="0" err="1">
                <a:solidFill>
                  <a:schemeClr val="accent5">
                    <a:lumMod val="75000"/>
                  </a:schemeClr>
                </a:solidFill>
              </a:rPr>
              <a:t>Activities</a:t>
            </a:r>
            <a:endParaRPr lang="tr-TR" sz="2800" b="1" dirty="0">
              <a:solidFill>
                <a:schemeClr val="accent5">
                  <a:lumMod val="75000"/>
                </a:schemeClr>
              </a:solidFill>
            </a:endParaRPr>
          </a:p>
        </p:txBody>
      </p:sp>
    </p:spTree>
    <p:extLst>
      <p:ext uri="{BB962C8B-B14F-4D97-AF65-F5344CB8AC3E}">
        <p14:creationId xmlns:p14="http://schemas.microsoft.com/office/powerpoint/2010/main" val="704536660"/>
      </p:ext>
    </p:extLst>
  </p:cSld>
  <p:clrMapOvr>
    <a:masterClrMapping/>
  </p:clrMapOvr>
</p:sld>
</file>

<file path=ppt/theme/theme1.xml><?xml version="1.0" encoding="utf-8"?>
<a:theme xmlns:a="http://schemas.openxmlformats.org/drawingml/2006/main" name="Damla">
  <a:themeElements>
    <a:clrScheme name="Daml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aml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l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TM04033925[[fn=Damla]]</Template>
  <TotalTime>1200</TotalTime>
  <Words>3101</Words>
  <Application>Microsoft Office PowerPoint</Application>
  <PresentationFormat>Presentación en pantalla (4:3)</PresentationFormat>
  <Paragraphs>284</Paragraphs>
  <Slides>30</Slides>
  <Notes>21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30</vt:i4>
      </vt:variant>
    </vt:vector>
  </HeadingPairs>
  <TitlesOfParts>
    <vt:vector size="39" baseType="lpstr">
      <vt:lpstr>Arial</vt:lpstr>
      <vt:lpstr>Calibri</vt:lpstr>
      <vt:lpstr>Calibri,Bold</vt:lpstr>
      <vt:lpstr>inherit</vt:lpstr>
      <vt:lpstr>MyriadPro-Regular</vt:lpstr>
      <vt:lpstr>Times New Roman</vt:lpstr>
      <vt:lpstr>Tw Cen MT</vt:lpstr>
      <vt:lpstr>Wingdings</vt:lpstr>
      <vt:lpstr>Damla</vt:lpstr>
      <vt:lpstr>Presentación de PowerPoint</vt:lpstr>
      <vt:lpstr>“EnhancIng SocIal InclusIon of Youth Through Employment In AgrI-Food Sector”  Project Acronym: [AGRI-FOOD]   Agreement Number: 2019-3-TR01-KA205-079155 </vt:lpstr>
      <vt:lpstr>Presentación de PowerPoint</vt:lpstr>
      <vt:lpstr>Presentación de PowerPoint</vt:lpstr>
      <vt:lpstr>Presentación de PowerPoint</vt:lpstr>
      <vt:lpstr>Presentación de PowerPoint</vt:lpstr>
      <vt:lpstr>Transnational project meetings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samsung</dc:creator>
  <cp:lastModifiedBy>Grupo6</cp:lastModifiedBy>
  <cp:revision>84</cp:revision>
  <dcterms:created xsi:type="dcterms:W3CDTF">2018-01-05T06:49:36Z</dcterms:created>
  <dcterms:modified xsi:type="dcterms:W3CDTF">2020-05-04T06:53:19Z</dcterms:modified>
</cp:coreProperties>
</file>