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34290000" cy="45718413"/>
  <p:notesSz cx="7099300" cy="10234613"/>
  <p:defaultTextStyle>
    <a:defPPr>
      <a:defRPr lang="es-ES"/>
    </a:defPPr>
    <a:lvl1pPr marL="0" algn="l" defTabSz="4572000" rtl="0" eaLnBrk="1" latinLnBrk="0" hangingPunct="1">
      <a:defRPr sz="9000" kern="1200">
        <a:solidFill>
          <a:schemeClr val="tx1"/>
        </a:solidFill>
        <a:latin typeface="+mn-lt"/>
        <a:ea typeface="+mn-ea"/>
        <a:cs typeface="+mn-cs"/>
      </a:defRPr>
    </a:lvl1pPr>
    <a:lvl2pPr marL="2286000" algn="l" defTabSz="4572000" rtl="0" eaLnBrk="1" latinLnBrk="0" hangingPunct="1">
      <a:defRPr sz="9000" kern="1200">
        <a:solidFill>
          <a:schemeClr val="tx1"/>
        </a:solidFill>
        <a:latin typeface="+mn-lt"/>
        <a:ea typeface="+mn-ea"/>
        <a:cs typeface="+mn-cs"/>
      </a:defRPr>
    </a:lvl2pPr>
    <a:lvl3pPr marL="4572000" algn="l" defTabSz="4572000" rtl="0" eaLnBrk="1" latinLnBrk="0" hangingPunct="1">
      <a:defRPr sz="9000" kern="1200">
        <a:solidFill>
          <a:schemeClr val="tx1"/>
        </a:solidFill>
        <a:latin typeface="+mn-lt"/>
        <a:ea typeface="+mn-ea"/>
        <a:cs typeface="+mn-cs"/>
      </a:defRPr>
    </a:lvl3pPr>
    <a:lvl4pPr marL="6858000" algn="l" defTabSz="4572000" rtl="0" eaLnBrk="1" latinLnBrk="0" hangingPunct="1">
      <a:defRPr sz="9000" kern="1200">
        <a:solidFill>
          <a:schemeClr val="tx1"/>
        </a:solidFill>
        <a:latin typeface="+mn-lt"/>
        <a:ea typeface="+mn-ea"/>
        <a:cs typeface="+mn-cs"/>
      </a:defRPr>
    </a:lvl4pPr>
    <a:lvl5pPr marL="9144000" algn="l" defTabSz="4572000" rtl="0" eaLnBrk="1" latinLnBrk="0" hangingPunct="1">
      <a:defRPr sz="9000" kern="1200">
        <a:solidFill>
          <a:schemeClr val="tx1"/>
        </a:solidFill>
        <a:latin typeface="+mn-lt"/>
        <a:ea typeface="+mn-ea"/>
        <a:cs typeface="+mn-cs"/>
      </a:defRPr>
    </a:lvl5pPr>
    <a:lvl6pPr marL="11430000" algn="l" defTabSz="4572000" rtl="0" eaLnBrk="1" latinLnBrk="0" hangingPunct="1">
      <a:defRPr sz="9000" kern="1200">
        <a:solidFill>
          <a:schemeClr val="tx1"/>
        </a:solidFill>
        <a:latin typeface="+mn-lt"/>
        <a:ea typeface="+mn-ea"/>
        <a:cs typeface="+mn-cs"/>
      </a:defRPr>
    </a:lvl6pPr>
    <a:lvl7pPr marL="13716000" algn="l" defTabSz="4572000" rtl="0" eaLnBrk="1" latinLnBrk="0" hangingPunct="1">
      <a:defRPr sz="9000" kern="1200">
        <a:solidFill>
          <a:schemeClr val="tx1"/>
        </a:solidFill>
        <a:latin typeface="+mn-lt"/>
        <a:ea typeface="+mn-ea"/>
        <a:cs typeface="+mn-cs"/>
      </a:defRPr>
    </a:lvl7pPr>
    <a:lvl8pPr marL="16001365" algn="l" defTabSz="4572000" rtl="0" eaLnBrk="1" latinLnBrk="0" hangingPunct="1">
      <a:defRPr sz="9000" kern="1200">
        <a:solidFill>
          <a:schemeClr val="tx1"/>
        </a:solidFill>
        <a:latin typeface="+mn-lt"/>
        <a:ea typeface="+mn-ea"/>
        <a:cs typeface="+mn-cs"/>
      </a:defRPr>
    </a:lvl8pPr>
    <a:lvl9pPr marL="18287365" algn="l" defTabSz="4572000" rtl="0" eaLnBrk="1" latinLnBrk="0" hangingPunct="1">
      <a:defRPr sz="9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400">
          <p15:clr>
            <a:srgbClr val="A4A3A4"/>
          </p15:clr>
        </p15:guide>
        <p15:guide id="2" pos="108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772C7F"/>
    <a:srgbClr val="803C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150" autoAdjust="0"/>
    <p:restoredTop sz="94660"/>
  </p:normalViewPr>
  <p:slideViewPr>
    <p:cSldViewPr>
      <p:cViewPr varScale="1">
        <p:scale>
          <a:sx n="12" d="100"/>
          <a:sy n="12" d="100"/>
        </p:scale>
        <p:origin x="2909" y="58"/>
      </p:cViewPr>
      <p:guideLst>
        <p:guide orient="horz" pos="14400"/>
        <p:guide pos="1080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4021138" y="0"/>
            <a:ext cx="3076575" cy="512763"/>
          </a:xfrm>
          <a:prstGeom prst="rect">
            <a:avLst/>
          </a:prstGeom>
        </p:spPr>
        <p:txBody>
          <a:bodyPr vert="horz" lIns="91440" tIns="45720" rIns="91440" bIns="45720" rtlCol="0"/>
          <a:lstStyle>
            <a:lvl1pPr algn="r">
              <a:defRPr sz="1200"/>
            </a:lvl1pPr>
          </a:lstStyle>
          <a:p>
            <a:fld id="{2CE5E518-6572-4281-B6A4-415F6E0F7ADC}" type="datetimeFigureOut">
              <a:rPr lang="es-ES" smtClean="0"/>
              <a:t>20/09/2023</a:t>
            </a:fld>
            <a:endParaRPr lang="es-ES"/>
          </a:p>
        </p:txBody>
      </p:sp>
      <p:sp>
        <p:nvSpPr>
          <p:cNvPr id="4" name="Marcador de imagen de diapositiva 3"/>
          <p:cNvSpPr>
            <a:spLocks noGrp="1" noRot="1" noChangeAspect="1"/>
          </p:cNvSpPr>
          <p:nvPr>
            <p:ph type="sldImg" idx="2"/>
          </p:nvPr>
        </p:nvSpPr>
        <p:spPr>
          <a:xfrm>
            <a:off x="2254250" y="1279525"/>
            <a:ext cx="2590800" cy="34544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709613" y="4926013"/>
            <a:ext cx="5680075" cy="4029075"/>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9721850"/>
            <a:ext cx="3076575" cy="512763"/>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5988105D-A6B5-436C-9C38-83025575BAC0}" type="slidenum">
              <a:rPr lang="es-ES" smtClean="0"/>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5988105D-A6B5-436C-9C38-83025575BAC0}" type="slidenum">
              <a:rPr lang="es-ES" smtClean="0"/>
              <a:t>1</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2571750" y="14202349"/>
            <a:ext cx="29146500" cy="9799825"/>
          </a:xfrm>
        </p:spPr>
        <p:txBody>
          <a:bodyPr/>
          <a:lstStyle/>
          <a:p>
            <a:r>
              <a:rPr lang="es-ES"/>
              <a:t>Haga clic para modificar el estilo de título del patrón</a:t>
            </a:r>
          </a:p>
        </p:txBody>
      </p:sp>
      <p:sp>
        <p:nvSpPr>
          <p:cNvPr id="3" name="2 Subtítulo"/>
          <p:cNvSpPr>
            <a:spLocks noGrp="1"/>
          </p:cNvSpPr>
          <p:nvPr>
            <p:ph type="subTitle" idx="1" hasCustomPrompt="1"/>
          </p:nvPr>
        </p:nvSpPr>
        <p:spPr>
          <a:xfrm>
            <a:off x="5143500" y="25907101"/>
            <a:ext cx="24003000" cy="11683594"/>
          </a:xfrm>
        </p:spPr>
        <p:txBody>
          <a:bodyPr/>
          <a:lstStyle>
            <a:lvl1pPr marL="0" indent="0" algn="ctr">
              <a:buNone/>
              <a:defRPr>
                <a:solidFill>
                  <a:schemeClr val="tx1">
                    <a:tint val="75000"/>
                  </a:schemeClr>
                </a:solidFill>
              </a:defRPr>
            </a:lvl1pPr>
            <a:lvl2pPr marL="2286000" indent="0" algn="ctr">
              <a:buNone/>
              <a:defRPr>
                <a:solidFill>
                  <a:schemeClr val="tx1">
                    <a:tint val="75000"/>
                  </a:schemeClr>
                </a:solidFill>
              </a:defRPr>
            </a:lvl2pPr>
            <a:lvl3pPr marL="4572000" indent="0" algn="ctr">
              <a:buNone/>
              <a:defRPr>
                <a:solidFill>
                  <a:schemeClr val="tx1">
                    <a:tint val="75000"/>
                  </a:schemeClr>
                </a:solidFill>
              </a:defRPr>
            </a:lvl3pPr>
            <a:lvl4pPr marL="6858000" indent="0" algn="ctr">
              <a:buNone/>
              <a:defRPr>
                <a:solidFill>
                  <a:schemeClr val="tx1">
                    <a:tint val="75000"/>
                  </a:schemeClr>
                </a:solidFill>
              </a:defRPr>
            </a:lvl4pPr>
            <a:lvl5pPr marL="9144000" indent="0" algn="ctr">
              <a:buNone/>
              <a:defRPr>
                <a:solidFill>
                  <a:schemeClr val="tx1">
                    <a:tint val="75000"/>
                  </a:schemeClr>
                </a:solidFill>
              </a:defRPr>
            </a:lvl5pPr>
            <a:lvl6pPr marL="11430000" indent="0" algn="ctr">
              <a:buNone/>
              <a:defRPr>
                <a:solidFill>
                  <a:schemeClr val="tx1">
                    <a:tint val="75000"/>
                  </a:schemeClr>
                </a:solidFill>
              </a:defRPr>
            </a:lvl6pPr>
            <a:lvl7pPr marL="13716000" indent="0" algn="ctr">
              <a:buNone/>
              <a:defRPr>
                <a:solidFill>
                  <a:schemeClr val="tx1">
                    <a:tint val="75000"/>
                  </a:schemeClr>
                </a:solidFill>
              </a:defRPr>
            </a:lvl7pPr>
            <a:lvl8pPr marL="16001365" indent="0" algn="ctr">
              <a:buNone/>
              <a:defRPr>
                <a:solidFill>
                  <a:schemeClr val="tx1">
                    <a:tint val="75000"/>
                  </a:schemeClr>
                </a:solidFill>
              </a:defRPr>
            </a:lvl8pPr>
            <a:lvl9pPr marL="18287365"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DC4C9619-8739-4E2A-9D58-5248AC764567}" type="datetimeFigureOut">
              <a:rPr lang="es-ES" smtClean="0"/>
              <a:t>20/09/2023</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C63D43D4-FBBE-485C-A284-4C994A5F2B09}" type="slidenum">
              <a:rPr lang="es-ES" smtClean="0"/>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hasCustomPrompt="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DC4C9619-8739-4E2A-9D58-5248AC764567}" type="datetimeFigureOut">
              <a:rPr lang="es-ES" smtClean="0"/>
              <a:t>20/09/2023</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C63D43D4-FBBE-485C-A284-4C994A5F2B09}" type="slidenum">
              <a:rPr lang="es-ES" smtClean="0"/>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18645185" y="2444670"/>
            <a:ext cx="5786440" cy="52004695"/>
          </a:xfrm>
        </p:spPr>
        <p:txBody>
          <a:bodyPr vert="eaVert"/>
          <a:lstStyle/>
          <a:p>
            <a:r>
              <a:rPr lang="es-ES"/>
              <a:t>Haga clic para modificar el estilo de título del patrón</a:t>
            </a:r>
          </a:p>
        </p:txBody>
      </p:sp>
      <p:sp>
        <p:nvSpPr>
          <p:cNvPr id="3" name="2 Marcador de texto vertical"/>
          <p:cNvSpPr>
            <a:spLocks noGrp="1"/>
          </p:cNvSpPr>
          <p:nvPr>
            <p:ph type="body" orient="vert" idx="1" hasCustomPrompt="1"/>
          </p:nvPr>
        </p:nvSpPr>
        <p:spPr>
          <a:xfrm>
            <a:off x="1285878" y="2444670"/>
            <a:ext cx="16787815" cy="5200469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DC4C9619-8739-4E2A-9D58-5248AC764567}" type="datetimeFigureOut">
              <a:rPr lang="es-ES" smtClean="0"/>
              <a:t>20/09/2023</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C63D43D4-FBBE-485C-A284-4C994A5F2B09}" type="slidenum">
              <a:rPr lang="es-ES" smtClean="0"/>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hasCustomPrompt="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DC4C9619-8739-4E2A-9D58-5248AC764567}" type="datetimeFigureOut">
              <a:rPr lang="es-ES" smtClean="0"/>
              <a:t>20/09/2023</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C63D43D4-FBBE-485C-A284-4C994A5F2B09}" type="slidenum">
              <a:rPr lang="es-ES" smtClean="0"/>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2708675" y="29378315"/>
            <a:ext cx="29146500" cy="9080185"/>
          </a:xfrm>
        </p:spPr>
        <p:txBody>
          <a:bodyPr anchor="t"/>
          <a:lstStyle>
            <a:lvl1pPr algn="l">
              <a:defRPr sz="20000" b="1" cap="all"/>
            </a:lvl1pPr>
          </a:lstStyle>
          <a:p>
            <a:r>
              <a:rPr lang="es-ES"/>
              <a:t>Haga clic para modificar el estilo de título del patrón</a:t>
            </a:r>
          </a:p>
        </p:txBody>
      </p:sp>
      <p:sp>
        <p:nvSpPr>
          <p:cNvPr id="3" name="2 Marcador de texto"/>
          <p:cNvSpPr>
            <a:spLocks noGrp="1"/>
          </p:cNvSpPr>
          <p:nvPr>
            <p:ph type="body" idx="1" hasCustomPrompt="1"/>
          </p:nvPr>
        </p:nvSpPr>
        <p:spPr>
          <a:xfrm>
            <a:off x="2708675" y="19377420"/>
            <a:ext cx="29146500" cy="10000898"/>
          </a:xfrm>
        </p:spPr>
        <p:txBody>
          <a:bodyPr anchor="b"/>
          <a:lstStyle>
            <a:lvl1pPr marL="0" indent="0">
              <a:buNone/>
              <a:defRPr sz="10000">
                <a:solidFill>
                  <a:schemeClr val="tx1">
                    <a:tint val="75000"/>
                  </a:schemeClr>
                </a:solidFill>
              </a:defRPr>
            </a:lvl1pPr>
            <a:lvl2pPr marL="2286000" indent="0">
              <a:buNone/>
              <a:defRPr sz="9000">
                <a:solidFill>
                  <a:schemeClr val="tx1">
                    <a:tint val="75000"/>
                  </a:schemeClr>
                </a:solidFill>
              </a:defRPr>
            </a:lvl2pPr>
            <a:lvl3pPr marL="4572000" indent="0">
              <a:buNone/>
              <a:defRPr sz="8000">
                <a:solidFill>
                  <a:schemeClr val="tx1">
                    <a:tint val="75000"/>
                  </a:schemeClr>
                </a:solidFill>
              </a:defRPr>
            </a:lvl3pPr>
            <a:lvl4pPr marL="6858000" indent="0">
              <a:buNone/>
              <a:defRPr sz="7000">
                <a:solidFill>
                  <a:schemeClr val="tx1">
                    <a:tint val="75000"/>
                  </a:schemeClr>
                </a:solidFill>
              </a:defRPr>
            </a:lvl4pPr>
            <a:lvl5pPr marL="9144000" indent="0">
              <a:buNone/>
              <a:defRPr sz="7000">
                <a:solidFill>
                  <a:schemeClr val="tx1">
                    <a:tint val="75000"/>
                  </a:schemeClr>
                </a:solidFill>
              </a:defRPr>
            </a:lvl5pPr>
            <a:lvl6pPr marL="11430000" indent="0">
              <a:buNone/>
              <a:defRPr sz="7000">
                <a:solidFill>
                  <a:schemeClr val="tx1">
                    <a:tint val="75000"/>
                  </a:schemeClr>
                </a:solidFill>
              </a:defRPr>
            </a:lvl6pPr>
            <a:lvl7pPr marL="13716000" indent="0">
              <a:buNone/>
              <a:defRPr sz="7000">
                <a:solidFill>
                  <a:schemeClr val="tx1">
                    <a:tint val="75000"/>
                  </a:schemeClr>
                </a:solidFill>
              </a:defRPr>
            </a:lvl7pPr>
            <a:lvl8pPr marL="16001365" indent="0">
              <a:buNone/>
              <a:defRPr sz="7000">
                <a:solidFill>
                  <a:schemeClr val="tx1">
                    <a:tint val="75000"/>
                  </a:schemeClr>
                </a:solidFill>
              </a:defRPr>
            </a:lvl8pPr>
            <a:lvl9pPr marL="18287365" indent="0">
              <a:buNone/>
              <a:defRPr sz="70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DC4C9619-8739-4E2A-9D58-5248AC764567}" type="datetimeFigureOut">
              <a:rPr lang="es-ES" smtClean="0"/>
              <a:t>20/09/2023</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C63D43D4-FBBE-485C-A284-4C994A5F2B09}" type="slidenum">
              <a:rPr lang="es-ES" smtClean="0"/>
              <a:t>‹Nº›</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hasCustomPrompt="1"/>
          </p:nvPr>
        </p:nvSpPr>
        <p:spPr>
          <a:xfrm>
            <a:off x="1285878" y="14223509"/>
            <a:ext cx="11287125" cy="40225859"/>
          </a:xfrm>
        </p:spPr>
        <p:txBody>
          <a:bodyPr/>
          <a:lstStyle>
            <a:lvl1pPr>
              <a:defRPr sz="14000"/>
            </a:lvl1pPr>
            <a:lvl2pPr>
              <a:defRPr sz="12000"/>
            </a:lvl2pPr>
            <a:lvl3pPr>
              <a:defRPr sz="10000"/>
            </a:lvl3pPr>
            <a:lvl4pPr>
              <a:defRPr sz="9000"/>
            </a:lvl4pPr>
            <a:lvl5pPr>
              <a:defRPr sz="9000"/>
            </a:lvl5pPr>
            <a:lvl6pPr>
              <a:defRPr sz="9000"/>
            </a:lvl6pPr>
            <a:lvl7pPr>
              <a:defRPr sz="9000"/>
            </a:lvl7pPr>
            <a:lvl8pPr>
              <a:defRPr sz="9000"/>
            </a:lvl8pPr>
            <a:lvl9pPr>
              <a:defRPr sz="9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hasCustomPrompt="1"/>
          </p:nvPr>
        </p:nvSpPr>
        <p:spPr>
          <a:xfrm>
            <a:off x="13144503" y="14223509"/>
            <a:ext cx="11287125" cy="40225859"/>
          </a:xfrm>
        </p:spPr>
        <p:txBody>
          <a:bodyPr/>
          <a:lstStyle>
            <a:lvl1pPr>
              <a:defRPr sz="14000"/>
            </a:lvl1pPr>
            <a:lvl2pPr>
              <a:defRPr sz="12000"/>
            </a:lvl2pPr>
            <a:lvl3pPr>
              <a:defRPr sz="10000"/>
            </a:lvl3pPr>
            <a:lvl4pPr>
              <a:defRPr sz="9000"/>
            </a:lvl4pPr>
            <a:lvl5pPr>
              <a:defRPr sz="9000"/>
            </a:lvl5pPr>
            <a:lvl6pPr>
              <a:defRPr sz="9000"/>
            </a:lvl6pPr>
            <a:lvl7pPr>
              <a:defRPr sz="9000"/>
            </a:lvl7pPr>
            <a:lvl8pPr>
              <a:defRPr sz="9000"/>
            </a:lvl8pPr>
            <a:lvl9pPr>
              <a:defRPr sz="9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DC4C9619-8739-4E2A-9D58-5248AC764567}" type="datetimeFigureOut">
              <a:rPr lang="es-ES" smtClean="0"/>
              <a:t>20/09/2023</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C63D43D4-FBBE-485C-A284-4C994A5F2B09}" type="slidenum">
              <a:rPr lang="es-ES" smtClean="0"/>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1714500" y="1830856"/>
            <a:ext cx="30861000" cy="7619736"/>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hasCustomPrompt="1"/>
          </p:nvPr>
        </p:nvSpPr>
        <p:spPr>
          <a:xfrm>
            <a:off x="1714503" y="10233730"/>
            <a:ext cx="15150705" cy="4264932"/>
          </a:xfrm>
        </p:spPr>
        <p:txBody>
          <a:bodyPr anchor="b"/>
          <a:lstStyle>
            <a:lvl1pPr marL="0" indent="0">
              <a:buNone/>
              <a:defRPr sz="12000" b="1"/>
            </a:lvl1pPr>
            <a:lvl2pPr marL="2286000" indent="0">
              <a:buNone/>
              <a:defRPr sz="10000" b="1"/>
            </a:lvl2pPr>
            <a:lvl3pPr marL="4572000" indent="0">
              <a:buNone/>
              <a:defRPr sz="9000" b="1"/>
            </a:lvl3pPr>
            <a:lvl4pPr marL="6858000" indent="0">
              <a:buNone/>
              <a:defRPr sz="8000" b="1"/>
            </a:lvl4pPr>
            <a:lvl5pPr marL="9144000" indent="0">
              <a:buNone/>
              <a:defRPr sz="8000" b="1"/>
            </a:lvl5pPr>
            <a:lvl6pPr marL="11430000" indent="0">
              <a:buNone/>
              <a:defRPr sz="8000" b="1"/>
            </a:lvl6pPr>
            <a:lvl7pPr marL="13716000" indent="0">
              <a:buNone/>
              <a:defRPr sz="8000" b="1"/>
            </a:lvl7pPr>
            <a:lvl8pPr marL="16001365" indent="0">
              <a:buNone/>
              <a:defRPr sz="8000" b="1"/>
            </a:lvl8pPr>
            <a:lvl9pPr marL="18287365" indent="0">
              <a:buNone/>
              <a:defRPr sz="8000" b="1"/>
            </a:lvl9pPr>
          </a:lstStyle>
          <a:p>
            <a:pPr lvl="0"/>
            <a:r>
              <a:rPr lang="es-ES"/>
              <a:t>Haga clic para modificar el estilo de texto del patrón</a:t>
            </a:r>
          </a:p>
        </p:txBody>
      </p:sp>
      <p:sp>
        <p:nvSpPr>
          <p:cNvPr id="4" name="3 Marcador de contenido"/>
          <p:cNvSpPr>
            <a:spLocks noGrp="1"/>
          </p:cNvSpPr>
          <p:nvPr>
            <p:ph sz="half" idx="2" hasCustomPrompt="1"/>
          </p:nvPr>
        </p:nvSpPr>
        <p:spPr>
          <a:xfrm>
            <a:off x="1714503" y="14498662"/>
            <a:ext cx="15150705" cy="26341006"/>
          </a:xfrm>
        </p:spPr>
        <p:txBody>
          <a:bodyPr/>
          <a:lstStyle>
            <a:lvl1pPr>
              <a:defRPr sz="12000"/>
            </a:lvl1pPr>
            <a:lvl2pPr>
              <a:defRPr sz="10000"/>
            </a:lvl2pPr>
            <a:lvl3pPr>
              <a:defRPr sz="9000"/>
            </a:lvl3pPr>
            <a:lvl4pPr>
              <a:defRPr sz="8000"/>
            </a:lvl4pPr>
            <a:lvl5pPr>
              <a:defRPr sz="8000"/>
            </a:lvl5pPr>
            <a:lvl6pPr>
              <a:defRPr sz="8000"/>
            </a:lvl6pPr>
            <a:lvl7pPr>
              <a:defRPr sz="8000"/>
            </a:lvl7pPr>
            <a:lvl8pPr>
              <a:defRPr sz="8000"/>
            </a:lvl8pPr>
            <a:lvl9pPr>
              <a:defRPr sz="8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hasCustomPrompt="1"/>
          </p:nvPr>
        </p:nvSpPr>
        <p:spPr>
          <a:xfrm>
            <a:off x="17418848" y="10233730"/>
            <a:ext cx="15156655" cy="4264932"/>
          </a:xfrm>
        </p:spPr>
        <p:txBody>
          <a:bodyPr anchor="b"/>
          <a:lstStyle>
            <a:lvl1pPr marL="0" indent="0">
              <a:buNone/>
              <a:defRPr sz="12000" b="1"/>
            </a:lvl1pPr>
            <a:lvl2pPr marL="2286000" indent="0">
              <a:buNone/>
              <a:defRPr sz="10000" b="1"/>
            </a:lvl2pPr>
            <a:lvl3pPr marL="4572000" indent="0">
              <a:buNone/>
              <a:defRPr sz="9000" b="1"/>
            </a:lvl3pPr>
            <a:lvl4pPr marL="6858000" indent="0">
              <a:buNone/>
              <a:defRPr sz="8000" b="1"/>
            </a:lvl4pPr>
            <a:lvl5pPr marL="9144000" indent="0">
              <a:buNone/>
              <a:defRPr sz="8000" b="1"/>
            </a:lvl5pPr>
            <a:lvl6pPr marL="11430000" indent="0">
              <a:buNone/>
              <a:defRPr sz="8000" b="1"/>
            </a:lvl6pPr>
            <a:lvl7pPr marL="13716000" indent="0">
              <a:buNone/>
              <a:defRPr sz="8000" b="1"/>
            </a:lvl7pPr>
            <a:lvl8pPr marL="16001365" indent="0">
              <a:buNone/>
              <a:defRPr sz="8000" b="1"/>
            </a:lvl8pPr>
            <a:lvl9pPr marL="18287365" indent="0">
              <a:buNone/>
              <a:defRPr sz="8000" b="1"/>
            </a:lvl9pPr>
          </a:lstStyle>
          <a:p>
            <a:pPr lvl="0"/>
            <a:r>
              <a:rPr lang="es-ES"/>
              <a:t>Haga clic para modificar el estilo de texto del patrón</a:t>
            </a:r>
          </a:p>
        </p:txBody>
      </p:sp>
      <p:sp>
        <p:nvSpPr>
          <p:cNvPr id="6" name="5 Marcador de contenido"/>
          <p:cNvSpPr>
            <a:spLocks noGrp="1"/>
          </p:cNvSpPr>
          <p:nvPr>
            <p:ph sz="quarter" idx="4" hasCustomPrompt="1"/>
          </p:nvPr>
        </p:nvSpPr>
        <p:spPr>
          <a:xfrm>
            <a:off x="17418848" y="14498662"/>
            <a:ext cx="15156655" cy="26341006"/>
          </a:xfrm>
        </p:spPr>
        <p:txBody>
          <a:bodyPr/>
          <a:lstStyle>
            <a:lvl1pPr>
              <a:defRPr sz="12000"/>
            </a:lvl1pPr>
            <a:lvl2pPr>
              <a:defRPr sz="10000"/>
            </a:lvl2pPr>
            <a:lvl3pPr>
              <a:defRPr sz="9000"/>
            </a:lvl3pPr>
            <a:lvl4pPr>
              <a:defRPr sz="8000"/>
            </a:lvl4pPr>
            <a:lvl5pPr>
              <a:defRPr sz="8000"/>
            </a:lvl5pPr>
            <a:lvl6pPr>
              <a:defRPr sz="8000"/>
            </a:lvl6pPr>
            <a:lvl7pPr>
              <a:defRPr sz="8000"/>
            </a:lvl7pPr>
            <a:lvl8pPr>
              <a:defRPr sz="8000"/>
            </a:lvl8pPr>
            <a:lvl9pPr>
              <a:defRPr sz="8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DC4C9619-8739-4E2A-9D58-5248AC764567}" type="datetimeFigureOut">
              <a:rPr lang="es-ES" smtClean="0"/>
              <a:t>20/09/2023</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9" name="8 Marcador de número de diapositiva"/>
          <p:cNvSpPr>
            <a:spLocks noGrp="1"/>
          </p:cNvSpPr>
          <p:nvPr>
            <p:ph type="sldNum" sz="quarter" idx="12"/>
          </p:nvPr>
        </p:nvSpPr>
        <p:spPr/>
        <p:txBody>
          <a:bodyPr/>
          <a:lstStyle/>
          <a:p>
            <a:fld id="{C63D43D4-FBBE-485C-A284-4C994A5F2B09}" type="slidenum">
              <a:rPr lang="es-ES" smtClean="0"/>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DC4C9619-8739-4E2A-9D58-5248AC764567}" type="datetimeFigureOut">
              <a:rPr lang="es-ES" smtClean="0"/>
              <a:t>20/09/2023</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p:txBody>
          <a:bodyPr/>
          <a:lstStyle/>
          <a:p>
            <a:fld id="{C63D43D4-FBBE-485C-A284-4C994A5F2B09}" type="slidenum">
              <a:rPr lang="es-ES" smtClean="0"/>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C4C9619-8739-4E2A-9D58-5248AC764567}" type="datetimeFigureOut">
              <a:rPr lang="es-ES" smtClean="0"/>
              <a:t>20/09/2023</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C63D43D4-FBBE-485C-A284-4C994A5F2B09}" type="slidenum">
              <a:rPr lang="es-ES" smtClean="0"/>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14503" y="1820272"/>
            <a:ext cx="11281175" cy="7746731"/>
          </a:xfrm>
        </p:spPr>
        <p:txBody>
          <a:bodyPr anchor="b"/>
          <a:lstStyle>
            <a:lvl1pPr algn="l">
              <a:defRPr sz="10000" b="1"/>
            </a:lvl1pPr>
          </a:lstStyle>
          <a:p>
            <a:r>
              <a:rPr lang="es-ES"/>
              <a:t>Haga clic para modificar el estilo de título del patrón</a:t>
            </a:r>
          </a:p>
        </p:txBody>
      </p:sp>
      <p:sp>
        <p:nvSpPr>
          <p:cNvPr id="3" name="2 Marcador de contenido"/>
          <p:cNvSpPr>
            <a:spLocks noGrp="1"/>
          </p:cNvSpPr>
          <p:nvPr>
            <p:ph idx="1" hasCustomPrompt="1"/>
          </p:nvPr>
        </p:nvSpPr>
        <p:spPr>
          <a:xfrm>
            <a:off x="13406438" y="1820274"/>
            <a:ext cx="19169065" cy="39019401"/>
          </a:xfrm>
        </p:spPr>
        <p:txBody>
          <a:bodyPr/>
          <a:lstStyle>
            <a:lvl1pPr>
              <a:defRPr sz="16000"/>
            </a:lvl1pPr>
            <a:lvl2pPr>
              <a:defRPr sz="14000"/>
            </a:lvl2pPr>
            <a:lvl3pPr>
              <a:defRPr sz="12000"/>
            </a:lvl3pPr>
            <a:lvl4pPr>
              <a:defRPr sz="10000"/>
            </a:lvl4pPr>
            <a:lvl5pPr>
              <a:defRPr sz="10000"/>
            </a:lvl5pPr>
            <a:lvl6pPr>
              <a:defRPr sz="10000"/>
            </a:lvl6pPr>
            <a:lvl7pPr>
              <a:defRPr sz="10000"/>
            </a:lvl7pPr>
            <a:lvl8pPr>
              <a:defRPr sz="10000"/>
            </a:lvl8pPr>
            <a:lvl9pPr>
              <a:defRPr sz="10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hasCustomPrompt="1"/>
          </p:nvPr>
        </p:nvSpPr>
        <p:spPr>
          <a:xfrm>
            <a:off x="1714503" y="9567006"/>
            <a:ext cx="11281175" cy="31272669"/>
          </a:xfrm>
        </p:spPr>
        <p:txBody>
          <a:bodyPr/>
          <a:lstStyle>
            <a:lvl1pPr marL="0" indent="0">
              <a:buNone/>
              <a:defRPr sz="7000"/>
            </a:lvl1pPr>
            <a:lvl2pPr marL="2286000" indent="0">
              <a:buNone/>
              <a:defRPr sz="6000"/>
            </a:lvl2pPr>
            <a:lvl3pPr marL="4572000" indent="0">
              <a:buNone/>
              <a:defRPr sz="5000"/>
            </a:lvl3pPr>
            <a:lvl4pPr marL="6858000" indent="0">
              <a:buNone/>
              <a:defRPr sz="4500"/>
            </a:lvl4pPr>
            <a:lvl5pPr marL="9144000" indent="0">
              <a:buNone/>
              <a:defRPr sz="4500"/>
            </a:lvl5pPr>
            <a:lvl6pPr marL="11430000" indent="0">
              <a:buNone/>
              <a:defRPr sz="4500"/>
            </a:lvl6pPr>
            <a:lvl7pPr marL="13716000" indent="0">
              <a:buNone/>
              <a:defRPr sz="4500"/>
            </a:lvl7pPr>
            <a:lvl8pPr marL="16001365" indent="0">
              <a:buNone/>
              <a:defRPr sz="4500"/>
            </a:lvl8pPr>
            <a:lvl9pPr marL="18287365" indent="0">
              <a:buNone/>
              <a:defRPr sz="45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DC4C9619-8739-4E2A-9D58-5248AC764567}" type="datetimeFigureOut">
              <a:rPr lang="es-ES" smtClean="0"/>
              <a:t>20/09/2023</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C63D43D4-FBBE-485C-A284-4C994A5F2B09}" type="slidenum">
              <a:rPr lang="es-ES" smtClean="0"/>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721080" y="32002892"/>
            <a:ext cx="20574000" cy="3778124"/>
          </a:xfrm>
        </p:spPr>
        <p:txBody>
          <a:bodyPr anchor="b"/>
          <a:lstStyle>
            <a:lvl1pPr algn="l">
              <a:defRPr sz="10000" b="1"/>
            </a:lvl1pPr>
          </a:lstStyle>
          <a:p>
            <a:r>
              <a:rPr lang="es-ES"/>
              <a:t>Haga clic para modificar el estilo de título del patrón</a:t>
            </a:r>
          </a:p>
        </p:txBody>
      </p:sp>
      <p:sp>
        <p:nvSpPr>
          <p:cNvPr id="3" name="2 Marcador de posición de imagen"/>
          <p:cNvSpPr>
            <a:spLocks noGrp="1"/>
          </p:cNvSpPr>
          <p:nvPr>
            <p:ph type="pic" idx="1"/>
          </p:nvPr>
        </p:nvSpPr>
        <p:spPr>
          <a:xfrm>
            <a:off x="6721080" y="4085023"/>
            <a:ext cx="20574000" cy="27431048"/>
          </a:xfrm>
        </p:spPr>
        <p:txBody>
          <a:bodyPr/>
          <a:lstStyle>
            <a:lvl1pPr marL="0" indent="0">
              <a:buNone/>
              <a:defRPr sz="16000"/>
            </a:lvl1pPr>
            <a:lvl2pPr marL="2286000" indent="0">
              <a:buNone/>
              <a:defRPr sz="14000"/>
            </a:lvl2pPr>
            <a:lvl3pPr marL="4572000" indent="0">
              <a:buNone/>
              <a:defRPr sz="12000"/>
            </a:lvl3pPr>
            <a:lvl4pPr marL="6858000" indent="0">
              <a:buNone/>
              <a:defRPr sz="10000"/>
            </a:lvl4pPr>
            <a:lvl5pPr marL="9144000" indent="0">
              <a:buNone/>
              <a:defRPr sz="10000"/>
            </a:lvl5pPr>
            <a:lvl6pPr marL="11430000" indent="0">
              <a:buNone/>
              <a:defRPr sz="10000"/>
            </a:lvl6pPr>
            <a:lvl7pPr marL="13716000" indent="0">
              <a:buNone/>
              <a:defRPr sz="10000"/>
            </a:lvl7pPr>
            <a:lvl8pPr marL="16001365" indent="0">
              <a:buNone/>
              <a:defRPr sz="10000"/>
            </a:lvl8pPr>
            <a:lvl9pPr marL="18287365" indent="0">
              <a:buNone/>
              <a:defRPr sz="10000"/>
            </a:lvl9pPr>
          </a:lstStyle>
          <a:p>
            <a:endParaRPr lang="es-ES" dirty="0"/>
          </a:p>
        </p:txBody>
      </p:sp>
      <p:sp>
        <p:nvSpPr>
          <p:cNvPr id="4" name="3 Marcador de texto"/>
          <p:cNvSpPr>
            <a:spLocks noGrp="1"/>
          </p:cNvSpPr>
          <p:nvPr>
            <p:ph type="body" sz="half" idx="2" hasCustomPrompt="1"/>
          </p:nvPr>
        </p:nvSpPr>
        <p:spPr>
          <a:xfrm>
            <a:off x="6721080" y="35781015"/>
            <a:ext cx="20574000" cy="5365559"/>
          </a:xfrm>
        </p:spPr>
        <p:txBody>
          <a:bodyPr/>
          <a:lstStyle>
            <a:lvl1pPr marL="0" indent="0">
              <a:buNone/>
              <a:defRPr sz="7000"/>
            </a:lvl1pPr>
            <a:lvl2pPr marL="2286000" indent="0">
              <a:buNone/>
              <a:defRPr sz="6000"/>
            </a:lvl2pPr>
            <a:lvl3pPr marL="4572000" indent="0">
              <a:buNone/>
              <a:defRPr sz="5000"/>
            </a:lvl3pPr>
            <a:lvl4pPr marL="6858000" indent="0">
              <a:buNone/>
              <a:defRPr sz="4500"/>
            </a:lvl4pPr>
            <a:lvl5pPr marL="9144000" indent="0">
              <a:buNone/>
              <a:defRPr sz="4500"/>
            </a:lvl5pPr>
            <a:lvl6pPr marL="11430000" indent="0">
              <a:buNone/>
              <a:defRPr sz="4500"/>
            </a:lvl6pPr>
            <a:lvl7pPr marL="13716000" indent="0">
              <a:buNone/>
              <a:defRPr sz="4500"/>
            </a:lvl7pPr>
            <a:lvl8pPr marL="16001365" indent="0">
              <a:buNone/>
              <a:defRPr sz="4500"/>
            </a:lvl8pPr>
            <a:lvl9pPr marL="18287365" indent="0">
              <a:buNone/>
              <a:defRPr sz="45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DC4C9619-8739-4E2A-9D58-5248AC764567}" type="datetimeFigureOut">
              <a:rPr lang="es-ES" smtClean="0"/>
              <a:t>20/09/2023</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C63D43D4-FBBE-485C-A284-4C994A5F2B09}" type="slidenum">
              <a:rPr lang="es-ES" smtClean="0"/>
              <a:t>‹Nº›</a:t>
            </a:fld>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714500" y="1830856"/>
            <a:ext cx="30861000" cy="7619736"/>
          </a:xfrm>
          <a:prstGeom prst="rect">
            <a:avLst/>
          </a:prstGeom>
        </p:spPr>
        <p:txBody>
          <a:bodyPr vert="horz" lIns="457191" tIns="228595" rIns="457191" bIns="228595"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1714500" y="10667637"/>
            <a:ext cx="30861000" cy="30172038"/>
          </a:xfrm>
          <a:prstGeom prst="rect">
            <a:avLst/>
          </a:prstGeom>
        </p:spPr>
        <p:txBody>
          <a:bodyPr vert="horz" lIns="457191" tIns="228595" rIns="457191" bIns="228595"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1714500" y="42374201"/>
            <a:ext cx="8001000" cy="2434081"/>
          </a:xfrm>
          <a:prstGeom prst="rect">
            <a:avLst/>
          </a:prstGeom>
        </p:spPr>
        <p:txBody>
          <a:bodyPr vert="horz" lIns="457191" tIns="228595" rIns="457191" bIns="228595" rtlCol="0" anchor="ctr"/>
          <a:lstStyle>
            <a:lvl1pPr algn="l">
              <a:defRPr sz="6000">
                <a:solidFill>
                  <a:schemeClr val="tx1">
                    <a:tint val="75000"/>
                  </a:schemeClr>
                </a:solidFill>
              </a:defRPr>
            </a:lvl1pPr>
          </a:lstStyle>
          <a:p>
            <a:fld id="{DC4C9619-8739-4E2A-9D58-5248AC764567}" type="datetimeFigureOut">
              <a:rPr lang="es-ES" smtClean="0"/>
              <a:t>20/09/2023</a:t>
            </a:fld>
            <a:endParaRPr lang="es-ES" dirty="0"/>
          </a:p>
        </p:txBody>
      </p:sp>
      <p:sp>
        <p:nvSpPr>
          <p:cNvPr id="5" name="4 Marcador de pie de página"/>
          <p:cNvSpPr>
            <a:spLocks noGrp="1"/>
          </p:cNvSpPr>
          <p:nvPr>
            <p:ph type="ftr" sz="quarter" idx="3"/>
          </p:nvPr>
        </p:nvSpPr>
        <p:spPr>
          <a:xfrm>
            <a:off x="11715750" y="42374201"/>
            <a:ext cx="10858500" cy="2434081"/>
          </a:xfrm>
          <a:prstGeom prst="rect">
            <a:avLst/>
          </a:prstGeom>
        </p:spPr>
        <p:txBody>
          <a:bodyPr vert="horz" lIns="457191" tIns="228595" rIns="457191" bIns="228595" rtlCol="0" anchor="ctr"/>
          <a:lstStyle>
            <a:lvl1pPr algn="ctr">
              <a:defRPr sz="6000">
                <a:solidFill>
                  <a:schemeClr val="tx1">
                    <a:tint val="75000"/>
                  </a:schemeClr>
                </a:solidFill>
              </a:defRPr>
            </a:lvl1pPr>
          </a:lstStyle>
          <a:p>
            <a:endParaRPr lang="es-ES" dirty="0"/>
          </a:p>
        </p:txBody>
      </p:sp>
      <p:sp>
        <p:nvSpPr>
          <p:cNvPr id="6" name="5 Marcador de número de diapositiva"/>
          <p:cNvSpPr>
            <a:spLocks noGrp="1"/>
          </p:cNvSpPr>
          <p:nvPr>
            <p:ph type="sldNum" sz="quarter" idx="4"/>
          </p:nvPr>
        </p:nvSpPr>
        <p:spPr>
          <a:xfrm>
            <a:off x="24574500" y="42374201"/>
            <a:ext cx="8001000" cy="2434081"/>
          </a:xfrm>
          <a:prstGeom prst="rect">
            <a:avLst/>
          </a:prstGeom>
        </p:spPr>
        <p:txBody>
          <a:bodyPr vert="horz" lIns="457191" tIns="228595" rIns="457191" bIns="228595" rtlCol="0" anchor="ctr"/>
          <a:lstStyle>
            <a:lvl1pPr algn="r">
              <a:defRPr sz="6000">
                <a:solidFill>
                  <a:schemeClr val="tx1">
                    <a:tint val="75000"/>
                  </a:schemeClr>
                </a:solidFill>
              </a:defRPr>
            </a:lvl1pPr>
          </a:lstStyle>
          <a:p>
            <a:fld id="{C63D43D4-FBBE-485C-A284-4C994A5F2B09}" type="slidenum">
              <a:rPr lang="es-ES" smtClean="0"/>
              <a:t>‹Nº›</a:t>
            </a:fld>
            <a:endParaRPr lang="es-E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0" rtl="0" eaLnBrk="1" latinLnBrk="0" hangingPunct="1">
        <a:spcBef>
          <a:spcPct val="0"/>
        </a:spcBef>
        <a:buNone/>
        <a:defRPr sz="22000" kern="1200">
          <a:solidFill>
            <a:schemeClr val="tx1"/>
          </a:solidFill>
          <a:latin typeface="+mj-lt"/>
          <a:ea typeface="+mj-ea"/>
          <a:cs typeface="+mj-cs"/>
        </a:defRPr>
      </a:lvl1pPr>
    </p:titleStyle>
    <p:bodyStyle>
      <a:lvl1pPr marL="1714500" indent="-1714500" algn="l" defTabSz="4572000" rtl="0" eaLnBrk="1" latinLnBrk="0" hangingPunct="1">
        <a:spcBef>
          <a:spcPct val="20000"/>
        </a:spcBef>
        <a:buFont typeface="Arial" panose="020B0604020202020204" pitchFamily="34" charset="0"/>
        <a:buChar char="•"/>
        <a:defRPr sz="16000" kern="1200">
          <a:solidFill>
            <a:schemeClr val="tx1"/>
          </a:solidFill>
          <a:latin typeface="+mn-lt"/>
          <a:ea typeface="+mn-ea"/>
          <a:cs typeface="+mn-cs"/>
        </a:defRPr>
      </a:lvl1pPr>
      <a:lvl2pPr marL="3714750" indent="-1428750" algn="l" defTabSz="4572000" rtl="0" eaLnBrk="1" latinLnBrk="0" hangingPunct="1">
        <a:spcBef>
          <a:spcPct val="20000"/>
        </a:spcBef>
        <a:buFont typeface="Arial" panose="020B0604020202020204" pitchFamily="34" charset="0"/>
        <a:buChar char="–"/>
        <a:defRPr sz="14000" kern="1200">
          <a:solidFill>
            <a:schemeClr val="tx1"/>
          </a:solidFill>
          <a:latin typeface="+mn-lt"/>
          <a:ea typeface="+mn-ea"/>
          <a:cs typeface="+mn-cs"/>
        </a:defRPr>
      </a:lvl2pPr>
      <a:lvl3pPr marL="5715000" indent="-1143000" algn="l" defTabSz="4572000" rtl="0" eaLnBrk="1" latinLnBrk="0" hangingPunct="1">
        <a:spcBef>
          <a:spcPct val="20000"/>
        </a:spcBef>
        <a:buFont typeface="Arial" panose="020B0604020202020204" pitchFamily="34" charset="0"/>
        <a:buChar char="•"/>
        <a:defRPr sz="12000" kern="1200">
          <a:solidFill>
            <a:schemeClr val="tx1"/>
          </a:solidFill>
          <a:latin typeface="+mn-lt"/>
          <a:ea typeface="+mn-ea"/>
          <a:cs typeface="+mn-cs"/>
        </a:defRPr>
      </a:lvl3pPr>
      <a:lvl4pPr marL="8001000" indent="-1143000" algn="l" defTabSz="4572000" rtl="0" eaLnBrk="1" latinLnBrk="0" hangingPunct="1">
        <a:spcBef>
          <a:spcPct val="20000"/>
        </a:spcBef>
        <a:buFont typeface="Arial" panose="020B0604020202020204" pitchFamily="34" charset="0"/>
        <a:buChar char="–"/>
        <a:defRPr sz="10000" kern="1200">
          <a:solidFill>
            <a:schemeClr val="tx1"/>
          </a:solidFill>
          <a:latin typeface="+mn-lt"/>
          <a:ea typeface="+mn-ea"/>
          <a:cs typeface="+mn-cs"/>
        </a:defRPr>
      </a:lvl4pPr>
      <a:lvl5pPr marL="10287000" indent="-1143000" algn="l" defTabSz="4572000" rtl="0" eaLnBrk="1" latinLnBrk="0" hangingPunct="1">
        <a:spcBef>
          <a:spcPct val="20000"/>
        </a:spcBef>
        <a:buFont typeface="Arial" panose="020B0604020202020204" pitchFamily="34" charset="0"/>
        <a:buChar char="»"/>
        <a:defRPr sz="10000" kern="1200">
          <a:solidFill>
            <a:schemeClr val="tx1"/>
          </a:solidFill>
          <a:latin typeface="+mn-lt"/>
          <a:ea typeface="+mn-ea"/>
          <a:cs typeface="+mn-cs"/>
        </a:defRPr>
      </a:lvl5pPr>
      <a:lvl6pPr marL="12573000" indent="-1143000" algn="l" defTabSz="4572000" rtl="0" eaLnBrk="1" latinLnBrk="0" hangingPunct="1">
        <a:spcBef>
          <a:spcPct val="20000"/>
        </a:spcBef>
        <a:buFont typeface="Arial" panose="020B0604020202020204" pitchFamily="34" charset="0"/>
        <a:buChar char="•"/>
        <a:defRPr sz="10000" kern="1200">
          <a:solidFill>
            <a:schemeClr val="tx1"/>
          </a:solidFill>
          <a:latin typeface="+mn-lt"/>
          <a:ea typeface="+mn-ea"/>
          <a:cs typeface="+mn-cs"/>
        </a:defRPr>
      </a:lvl6pPr>
      <a:lvl7pPr marL="14859000" indent="-1143000" algn="l" defTabSz="4572000" rtl="0" eaLnBrk="1" latinLnBrk="0" hangingPunct="1">
        <a:spcBef>
          <a:spcPct val="20000"/>
        </a:spcBef>
        <a:buFont typeface="Arial" panose="020B0604020202020204" pitchFamily="34" charset="0"/>
        <a:buChar char="•"/>
        <a:defRPr sz="10000" kern="1200">
          <a:solidFill>
            <a:schemeClr val="tx1"/>
          </a:solidFill>
          <a:latin typeface="+mn-lt"/>
          <a:ea typeface="+mn-ea"/>
          <a:cs typeface="+mn-cs"/>
        </a:defRPr>
      </a:lvl7pPr>
      <a:lvl8pPr marL="17144365" indent="-1143000" algn="l" defTabSz="4572000" rtl="0" eaLnBrk="1" latinLnBrk="0" hangingPunct="1">
        <a:spcBef>
          <a:spcPct val="20000"/>
        </a:spcBef>
        <a:buFont typeface="Arial" panose="020B0604020202020204" pitchFamily="34" charset="0"/>
        <a:buChar char="•"/>
        <a:defRPr sz="10000" kern="1200">
          <a:solidFill>
            <a:schemeClr val="tx1"/>
          </a:solidFill>
          <a:latin typeface="+mn-lt"/>
          <a:ea typeface="+mn-ea"/>
          <a:cs typeface="+mn-cs"/>
        </a:defRPr>
      </a:lvl8pPr>
      <a:lvl9pPr marL="19430365" indent="-1143000" algn="l" defTabSz="4572000" rtl="0" eaLnBrk="1" latinLnBrk="0" hangingPunct="1">
        <a:spcBef>
          <a:spcPct val="20000"/>
        </a:spcBef>
        <a:buFont typeface="Arial" panose="020B0604020202020204" pitchFamily="34" charset="0"/>
        <a:buChar char="•"/>
        <a:defRPr sz="10000" kern="1200">
          <a:solidFill>
            <a:schemeClr val="tx1"/>
          </a:solidFill>
          <a:latin typeface="+mn-lt"/>
          <a:ea typeface="+mn-ea"/>
          <a:cs typeface="+mn-cs"/>
        </a:defRPr>
      </a:lvl9pPr>
    </p:bodyStyle>
    <p:otherStyle>
      <a:defPPr>
        <a:defRPr lang="es-ES"/>
      </a:defPPr>
      <a:lvl1pPr marL="0" algn="l" defTabSz="4572000" rtl="0" eaLnBrk="1" latinLnBrk="0" hangingPunct="1">
        <a:defRPr sz="9000" kern="1200">
          <a:solidFill>
            <a:schemeClr val="tx1"/>
          </a:solidFill>
          <a:latin typeface="+mn-lt"/>
          <a:ea typeface="+mn-ea"/>
          <a:cs typeface="+mn-cs"/>
        </a:defRPr>
      </a:lvl1pPr>
      <a:lvl2pPr marL="2286000" algn="l" defTabSz="4572000" rtl="0" eaLnBrk="1" latinLnBrk="0" hangingPunct="1">
        <a:defRPr sz="9000" kern="1200">
          <a:solidFill>
            <a:schemeClr val="tx1"/>
          </a:solidFill>
          <a:latin typeface="+mn-lt"/>
          <a:ea typeface="+mn-ea"/>
          <a:cs typeface="+mn-cs"/>
        </a:defRPr>
      </a:lvl2pPr>
      <a:lvl3pPr marL="4572000" algn="l" defTabSz="4572000" rtl="0" eaLnBrk="1" latinLnBrk="0" hangingPunct="1">
        <a:defRPr sz="9000" kern="1200">
          <a:solidFill>
            <a:schemeClr val="tx1"/>
          </a:solidFill>
          <a:latin typeface="+mn-lt"/>
          <a:ea typeface="+mn-ea"/>
          <a:cs typeface="+mn-cs"/>
        </a:defRPr>
      </a:lvl3pPr>
      <a:lvl4pPr marL="6858000" algn="l" defTabSz="4572000" rtl="0" eaLnBrk="1" latinLnBrk="0" hangingPunct="1">
        <a:defRPr sz="9000" kern="1200">
          <a:solidFill>
            <a:schemeClr val="tx1"/>
          </a:solidFill>
          <a:latin typeface="+mn-lt"/>
          <a:ea typeface="+mn-ea"/>
          <a:cs typeface="+mn-cs"/>
        </a:defRPr>
      </a:lvl4pPr>
      <a:lvl5pPr marL="9144000" algn="l" defTabSz="4572000" rtl="0" eaLnBrk="1" latinLnBrk="0" hangingPunct="1">
        <a:defRPr sz="9000" kern="1200">
          <a:solidFill>
            <a:schemeClr val="tx1"/>
          </a:solidFill>
          <a:latin typeface="+mn-lt"/>
          <a:ea typeface="+mn-ea"/>
          <a:cs typeface="+mn-cs"/>
        </a:defRPr>
      </a:lvl5pPr>
      <a:lvl6pPr marL="11430000" algn="l" defTabSz="4572000" rtl="0" eaLnBrk="1" latinLnBrk="0" hangingPunct="1">
        <a:defRPr sz="9000" kern="1200">
          <a:solidFill>
            <a:schemeClr val="tx1"/>
          </a:solidFill>
          <a:latin typeface="+mn-lt"/>
          <a:ea typeface="+mn-ea"/>
          <a:cs typeface="+mn-cs"/>
        </a:defRPr>
      </a:lvl6pPr>
      <a:lvl7pPr marL="13716000" algn="l" defTabSz="4572000" rtl="0" eaLnBrk="1" latinLnBrk="0" hangingPunct="1">
        <a:defRPr sz="9000" kern="1200">
          <a:solidFill>
            <a:schemeClr val="tx1"/>
          </a:solidFill>
          <a:latin typeface="+mn-lt"/>
          <a:ea typeface="+mn-ea"/>
          <a:cs typeface="+mn-cs"/>
        </a:defRPr>
      </a:lvl7pPr>
      <a:lvl8pPr marL="16001365" algn="l" defTabSz="4572000" rtl="0" eaLnBrk="1" latinLnBrk="0" hangingPunct="1">
        <a:defRPr sz="9000" kern="1200">
          <a:solidFill>
            <a:schemeClr val="tx1"/>
          </a:solidFill>
          <a:latin typeface="+mn-lt"/>
          <a:ea typeface="+mn-ea"/>
          <a:cs typeface="+mn-cs"/>
        </a:defRPr>
      </a:lvl8pPr>
      <a:lvl9pPr marL="18287365" algn="l" defTabSz="4572000" rtl="0" eaLnBrk="1" latinLnBrk="0" hangingPunct="1">
        <a:defRPr sz="9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ese@ctnc.es" TargetMode="External"/><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doi.org/10.1016/j.jpba.2018.11.006" TargetMode="Externa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9" name="Text Box 3"/>
          <p:cNvSpPr txBox="1">
            <a:spLocks noChangeArrowheads="1"/>
          </p:cNvSpPr>
          <p:nvPr/>
        </p:nvSpPr>
        <p:spPr bwMode="auto">
          <a:xfrm>
            <a:off x="1100173" y="4071497"/>
            <a:ext cx="32663137" cy="6186309"/>
          </a:xfrm>
          <a:prstGeom prst="rect">
            <a:avLst/>
          </a:prstGeom>
          <a:noFill/>
          <a:ln w="9525">
            <a:noFill/>
            <a:miter lim="800000"/>
          </a:ln>
          <a:effectLst/>
        </p:spPr>
        <p:txBody>
          <a:bodyPr wrap="square">
            <a:spAutoFit/>
          </a:bodyPr>
          <a:lstStyle/>
          <a:p>
            <a:pPr algn="ctr" fontAlgn="base">
              <a:spcBef>
                <a:spcPct val="0"/>
              </a:spcBef>
              <a:spcAft>
                <a:spcPct val="0"/>
              </a:spcAft>
            </a:pPr>
            <a:r>
              <a:rPr lang="en-GB" sz="1100" b="1" kern="1200" dirty="0">
                <a:solidFill>
                  <a:srgbClr val="990033"/>
                </a:solidFill>
                <a:latin typeface="Times New Roman" panose="02020603050405020304" pitchFamily="18" charset="0"/>
                <a:ea typeface="+mn-ea"/>
                <a:cs typeface="Times New Roman" panose="02020603050405020304" pitchFamily="18" charset="0"/>
              </a:rPr>
              <a:t> </a:t>
            </a:r>
            <a:r>
              <a:rPr lang="es-ES" sz="7200" b="1" dirty="0"/>
              <a:t>DESARROLLO DE PLÁSTICOS BIOBASADOS Y BIODEGRADABLES PARA ENVASES ACTIVOS ALIMENTARIOS A PARTIR DE MEZCLAS DE INGREDIENTES Y SUSTANCIAS ACTIVAS PROCEDENTES DE RESIDUOS AGROINDUSTRIALES. ET1APLAUSO</a:t>
            </a:r>
            <a:endParaRPr lang="en-US" sz="7200" b="1" dirty="0"/>
          </a:p>
          <a:p>
            <a:pPr algn="ctr" fontAlgn="base">
              <a:spcBef>
                <a:spcPct val="0"/>
              </a:spcBef>
              <a:spcAft>
                <a:spcPct val="0"/>
              </a:spcAft>
            </a:pPr>
            <a:r>
              <a:rPr lang="es-ES" sz="4000" b="1" i="1" dirty="0">
                <a:solidFill>
                  <a:srgbClr val="002060"/>
                </a:solidFill>
                <a:latin typeface="Arial" panose="020B0604020202020204" pitchFamily="34" charset="0"/>
                <a:cs typeface="Arial" panose="020B0604020202020204" pitchFamily="34" charset="0"/>
              </a:rPr>
              <a:t> </a:t>
            </a:r>
            <a:r>
              <a:rPr lang="es-ES" sz="3600" b="1" i="1" dirty="0">
                <a:solidFill>
                  <a:srgbClr val="002060"/>
                </a:solidFill>
                <a:latin typeface="Arial" panose="020B0604020202020204" pitchFamily="34" charset="0"/>
                <a:cs typeface="Arial" panose="020B0604020202020204" pitchFamily="34" charset="0"/>
              </a:rPr>
              <a:t>Autores: García Gómez, Presentación</a:t>
            </a:r>
            <a:r>
              <a:rPr lang="es-ES" sz="3600" b="1" i="1" baseline="30000" dirty="0">
                <a:solidFill>
                  <a:srgbClr val="002060"/>
                </a:solidFill>
                <a:latin typeface="Arial" panose="020B0604020202020204" pitchFamily="34" charset="0"/>
                <a:cs typeface="Arial" panose="020B0604020202020204" pitchFamily="34" charset="0"/>
              </a:rPr>
              <a:t>1</a:t>
            </a:r>
            <a:r>
              <a:rPr lang="es-ES" sz="3600" b="1" i="1" dirty="0">
                <a:solidFill>
                  <a:srgbClr val="002060"/>
                </a:solidFill>
                <a:latin typeface="Arial" panose="020B0604020202020204" pitchFamily="34" charset="0"/>
                <a:cs typeface="Arial" panose="020B0604020202020204" pitchFamily="34" charset="0"/>
              </a:rPr>
              <a:t>, Quintín Martínez, David</a:t>
            </a:r>
            <a:r>
              <a:rPr lang="es-ES" sz="3600" b="1" i="1" baseline="30000" dirty="0">
                <a:solidFill>
                  <a:srgbClr val="002060"/>
                </a:solidFill>
                <a:latin typeface="Arial" panose="020B0604020202020204" pitchFamily="34" charset="0"/>
                <a:cs typeface="Arial" panose="020B0604020202020204" pitchFamily="34" charset="0"/>
              </a:rPr>
              <a:t>1</a:t>
            </a:r>
            <a:r>
              <a:rPr lang="es-ES" sz="3600" b="1" i="1" dirty="0">
                <a:solidFill>
                  <a:srgbClr val="002060"/>
                </a:solidFill>
                <a:latin typeface="Arial" panose="020B0604020202020204" pitchFamily="34" charset="0"/>
                <a:cs typeface="Arial" panose="020B0604020202020204" pitchFamily="34" charset="0"/>
              </a:rPr>
              <a:t>, Lorca Salcedo, Francisco</a:t>
            </a:r>
            <a:r>
              <a:rPr lang="es-ES" sz="3600" b="1" i="1" baseline="30000" dirty="0">
                <a:solidFill>
                  <a:srgbClr val="002060"/>
                </a:solidFill>
                <a:latin typeface="Arial" panose="020B0604020202020204" pitchFamily="34" charset="0"/>
                <a:cs typeface="Arial" panose="020B0604020202020204" pitchFamily="34" charset="0"/>
              </a:rPr>
              <a:t>1</a:t>
            </a:r>
          </a:p>
          <a:p>
            <a:pPr algn="ctr" fontAlgn="base">
              <a:spcBef>
                <a:spcPct val="0"/>
              </a:spcBef>
              <a:spcAft>
                <a:spcPct val="0"/>
              </a:spcAft>
            </a:pPr>
            <a:r>
              <a:rPr lang="es-ES" sz="3600" b="1" i="1" baseline="30000" dirty="0">
                <a:solidFill>
                  <a:srgbClr val="002060"/>
                </a:solidFill>
                <a:latin typeface="Arial" panose="020B0604020202020204" pitchFamily="34" charset="0"/>
                <a:cs typeface="Arial" panose="020B0604020202020204" pitchFamily="34" charset="0"/>
              </a:rPr>
              <a:t>1</a:t>
            </a:r>
            <a:r>
              <a:rPr lang="es-ES" sz="3600" b="1" i="1" dirty="0">
                <a:solidFill>
                  <a:srgbClr val="002060"/>
                </a:solidFill>
                <a:latin typeface="Arial" panose="020B0604020202020204" pitchFamily="34" charset="0"/>
                <a:cs typeface="Arial" panose="020B0604020202020204" pitchFamily="34" charset="0"/>
              </a:rPr>
              <a:t>Centro Tecnológico Nacional de la Conserva y Alimentación – CTNC, Murcia, España.</a:t>
            </a:r>
          </a:p>
          <a:p>
            <a:pPr algn="ctr" fontAlgn="base">
              <a:spcBef>
                <a:spcPct val="0"/>
              </a:spcBef>
              <a:spcAft>
                <a:spcPct val="0"/>
              </a:spcAft>
            </a:pPr>
            <a:r>
              <a:rPr lang="es-ES" sz="3600" b="1" i="1" dirty="0">
                <a:solidFill>
                  <a:srgbClr val="002060"/>
                </a:solidFill>
                <a:latin typeface="Arial" panose="020B0604020202020204" pitchFamily="34" charset="0"/>
                <a:cs typeface="Arial" panose="020B0604020202020204" pitchFamily="34" charset="0"/>
              </a:rPr>
              <a:t>Centro Tecnológico del Calzado y Plástico de la Región de Murcia – CETEC, Murcia, España. </a:t>
            </a:r>
          </a:p>
          <a:p>
            <a:pPr algn="ctr" fontAlgn="base">
              <a:spcBef>
                <a:spcPct val="0"/>
              </a:spcBef>
              <a:spcAft>
                <a:spcPct val="0"/>
              </a:spcAft>
            </a:pPr>
            <a:r>
              <a:rPr lang="en-US" sz="3600" i="1" dirty="0">
                <a:latin typeface="Arial" panose="020B0604020202020204" pitchFamily="34" charset="0"/>
                <a:cs typeface="Arial" panose="020B0604020202020204" pitchFamily="34" charset="0"/>
              </a:rPr>
              <a:t>Contact: </a:t>
            </a:r>
            <a:r>
              <a:rPr lang="en-US" sz="3600" i="1" dirty="0">
                <a:latin typeface="Arial" panose="020B0604020202020204" pitchFamily="34" charset="0"/>
                <a:cs typeface="Arial" panose="020B0604020202020204" pitchFamily="34" charset="0"/>
                <a:hlinkClick r:id="rId3"/>
              </a:rPr>
              <a:t>sese@ctnc.es</a:t>
            </a:r>
            <a:endParaRPr lang="en-US" sz="3600" i="1" dirty="0">
              <a:latin typeface="Arial" panose="020B0604020202020204" pitchFamily="34" charset="0"/>
              <a:cs typeface="Arial" panose="020B0604020202020204" pitchFamily="34" charset="0"/>
            </a:endParaRPr>
          </a:p>
          <a:p>
            <a:pPr algn="ctr" fontAlgn="base">
              <a:spcBef>
                <a:spcPct val="0"/>
              </a:spcBef>
              <a:spcAft>
                <a:spcPct val="0"/>
              </a:spcAft>
            </a:pPr>
            <a:r>
              <a:rPr lang="en-US" sz="3200" i="1" dirty="0">
                <a:latin typeface="Arial" panose="020B0604020202020204" pitchFamily="34" charset="0"/>
                <a:cs typeface="Arial" panose="020B0604020202020204" pitchFamily="34" charset="0"/>
              </a:rPr>
              <a:t> </a:t>
            </a:r>
          </a:p>
        </p:txBody>
      </p:sp>
      <p:sp>
        <p:nvSpPr>
          <p:cNvPr id="552" name="551 Rectángulo"/>
          <p:cNvSpPr/>
          <p:nvPr/>
        </p:nvSpPr>
        <p:spPr>
          <a:xfrm>
            <a:off x="4711348" y="44444645"/>
            <a:ext cx="24867304" cy="954107"/>
          </a:xfrm>
          <a:prstGeom prst="rect">
            <a:avLst/>
          </a:prstGeom>
          <a:noFill/>
          <a:ln>
            <a:noFill/>
          </a:ln>
        </p:spPr>
        <p:txBody>
          <a:bodyPr wrap="square">
            <a:spAutoFit/>
          </a:bodyPr>
          <a:lstStyle/>
          <a:p>
            <a:pPr algn="ctr" defTabSz="914400" fontAlgn="base">
              <a:spcBef>
                <a:spcPct val="0"/>
              </a:spcBef>
              <a:spcAft>
                <a:spcPct val="0"/>
              </a:spcAft>
            </a:pPr>
            <a:r>
              <a:rPr lang="es-ES" sz="2800" b="1" dirty="0">
                <a:solidFill>
                  <a:schemeClr val="tx2">
                    <a:lumMod val="75000"/>
                  </a:schemeClr>
                </a:solidFill>
                <a:latin typeface="Arial" panose="020B0604020202020204" pitchFamily="34" charset="0"/>
                <a:ea typeface="Calibri" panose="020F0502020204030204" pitchFamily="34" charset="0"/>
                <a:cs typeface="Arial" panose="020B0604020202020204" pitchFamily="34" charset="0"/>
              </a:rPr>
              <a:t>Para más información sobre este proyecto</a:t>
            </a:r>
            <a:r>
              <a:rPr lang="en-US" sz="2800" b="1" dirty="0">
                <a:solidFill>
                  <a:schemeClr val="tx2">
                    <a:lumMod val="75000"/>
                  </a:schemeClr>
                </a:solidFill>
                <a:latin typeface="Arial" panose="020B0604020202020204" pitchFamily="34" charset="0"/>
                <a:ea typeface="Calibri" panose="020F0502020204030204" pitchFamily="34" charset="0"/>
                <a:cs typeface="Arial" panose="020B0604020202020204" pitchFamily="34" charset="0"/>
              </a:rPr>
              <a:t>: www.ctnc.es, o Centro </a:t>
            </a:r>
            <a:r>
              <a:rPr lang="en-US" sz="2800" b="1" dirty="0" err="1">
                <a:solidFill>
                  <a:schemeClr val="tx2">
                    <a:lumMod val="75000"/>
                  </a:schemeClr>
                </a:solidFill>
                <a:latin typeface="Arial" panose="020B0604020202020204" pitchFamily="34" charset="0"/>
                <a:ea typeface="Calibri" panose="020F0502020204030204" pitchFamily="34" charset="0"/>
                <a:cs typeface="Arial" panose="020B0604020202020204" pitchFamily="34" charset="0"/>
              </a:rPr>
              <a:t>Tecnológico</a:t>
            </a:r>
            <a:r>
              <a:rPr lang="en-US" sz="2800" b="1" dirty="0">
                <a:solidFill>
                  <a:schemeClr val="tx2">
                    <a:lumMod val="75000"/>
                  </a:schemeClr>
                </a:solidFill>
                <a:latin typeface="Arial" panose="020B0604020202020204" pitchFamily="34" charset="0"/>
                <a:ea typeface="Calibri" panose="020F0502020204030204" pitchFamily="34" charset="0"/>
                <a:cs typeface="Arial" panose="020B0604020202020204" pitchFamily="34" charset="0"/>
              </a:rPr>
              <a:t> Nacional de la </a:t>
            </a:r>
            <a:r>
              <a:rPr lang="en-US" sz="2800" b="1" dirty="0" err="1">
                <a:solidFill>
                  <a:schemeClr val="tx2">
                    <a:lumMod val="75000"/>
                  </a:schemeClr>
                </a:solidFill>
                <a:latin typeface="Arial" panose="020B0604020202020204" pitchFamily="34" charset="0"/>
                <a:ea typeface="Calibri" panose="020F0502020204030204" pitchFamily="34" charset="0"/>
                <a:cs typeface="Arial" panose="020B0604020202020204" pitchFamily="34" charset="0"/>
              </a:rPr>
              <a:t>Conserva</a:t>
            </a:r>
            <a:r>
              <a:rPr lang="en-US" sz="2800" b="1" dirty="0">
                <a:solidFill>
                  <a:schemeClr val="tx2">
                    <a:lumMod val="75000"/>
                  </a:schemeClr>
                </a:solidFill>
                <a:latin typeface="Arial" panose="020B0604020202020204" pitchFamily="34" charset="0"/>
                <a:ea typeface="Calibri" panose="020F0502020204030204" pitchFamily="34" charset="0"/>
                <a:cs typeface="Arial" panose="020B0604020202020204" pitchFamily="34" charset="0"/>
              </a:rPr>
              <a:t> y </a:t>
            </a:r>
            <a:r>
              <a:rPr lang="en-US" sz="2800" b="1" dirty="0" err="1">
                <a:solidFill>
                  <a:schemeClr val="tx2">
                    <a:lumMod val="75000"/>
                  </a:schemeClr>
                </a:solidFill>
                <a:latin typeface="Arial" panose="020B0604020202020204" pitchFamily="34" charset="0"/>
                <a:ea typeface="Calibri" panose="020F0502020204030204" pitchFamily="34" charset="0"/>
                <a:cs typeface="Arial" panose="020B0604020202020204" pitchFamily="34" charset="0"/>
              </a:rPr>
              <a:t>Alimentación</a:t>
            </a:r>
            <a:r>
              <a:rPr lang="en-US" sz="2800" b="1" dirty="0">
                <a:solidFill>
                  <a:schemeClr val="tx2">
                    <a:lumMod val="75000"/>
                  </a:schemeClr>
                </a:solidFill>
                <a:latin typeface="Arial" panose="020B0604020202020204" pitchFamily="34" charset="0"/>
                <a:ea typeface="Calibri" panose="020F0502020204030204" pitchFamily="34" charset="0"/>
                <a:cs typeface="Arial" panose="020B0604020202020204" pitchFamily="34" charset="0"/>
              </a:rPr>
              <a:t> CTNC. </a:t>
            </a:r>
          </a:p>
          <a:p>
            <a:pPr algn="ctr" defTabSz="914400" fontAlgn="base">
              <a:spcBef>
                <a:spcPct val="0"/>
              </a:spcBef>
              <a:spcAft>
                <a:spcPct val="0"/>
              </a:spcAft>
            </a:pPr>
            <a:r>
              <a:rPr lang="en-US" sz="2800" b="1" dirty="0">
                <a:solidFill>
                  <a:schemeClr val="tx2">
                    <a:lumMod val="75000"/>
                  </a:schemeClr>
                </a:solidFill>
                <a:latin typeface="Arial" panose="020B0604020202020204" pitchFamily="34" charset="0"/>
                <a:ea typeface="Calibri" panose="020F0502020204030204" pitchFamily="34" charset="0"/>
                <a:cs typeface="Arial" panose="020B0604020202020204" pitchFamily="34" charset="0"/>
              </a:rPr>
              <a:t>Calle Concordia s/n 30500 Molina de Segura, Murcia, </a:t>
            </a:r>
            <a:r>
              <a:rPr lang="en-US" sz="2800" b="1" dirty="0" err="1">
                <a:solidFill>
                  <a:schemeClr val="tx2">
                    <a:lumMod val="75000"/>
                  </a:schemeClr>
                </a:solidFill>
                <a:latin typeface="Arial" panose="020B0604020202020204" pitchFamily="34" charset="0"/>
                <a:ea typeface="Calibri" panose="020F0502020204030204" pitchFamily="34" charset="0"/>
                <a:cs typeface="Arial" panose="020B0604020202020204" pitchFamily="34" charset="0"/>
              </a:rPr>
              <a:t>España</a:t>
            </a:r>
            <a:r>
              <a:rPr lang="en-US" sz="2800" b="1" dirty="0">
                <a:solidFill>
                  <a:schemeClr val="tx2">
                    <a:lumMod val="75000"/>
                  </a:schemeClr>
                </a:solidFill>
                <a:latin typeface="Arial" panose="020B0604020202020204" pitchFamily="34" charset="0"/>
                <a:ea typeface="Calibri" panose="020F0502020204030204" pitchFamily="34" charset="0"/>
                <a:cs typeface="Arial" panose="020B0604020202020204" pitchFamily="34" charset="0"/>
              </a:rPr>
              <a:t>. Tel: +34 968389011 ctnc@ctnc.es</a:t>
            </a:r>
            <a:endParaRPr kumimoji="0" lang="es-ES" sz="1600" b="1" i="0" u="none" strike="noStrike" cap="none" normalizeH="0" baseline="0" dirty="0">
              <a:ln>
                <a:noFill/>
              </a:ln>
              <a:solidFill>
                <a:schemeClr val="tx2">
                  <a:lumMod val="75000"/>
                </a:schemeClr>
              </a:solidFill>
              <a:effectLst/>
              <a:latin typeface="Arial" panose="020B0604020202020204" pitchFamily="34" charset="0"/>
              <a:cs typeface="Arial" panose="020B0604020202020204" pitchFamily="34" charset="0"/>
            </a:endParaRPr>
          </a:p>
        </p:txBody>
      </p:sp>
      <p:sp>
        <p:nvSpPr>
          <p:cNvPr id="23" name="Rectángulo 22"/>
          <p:cNvSpPr/>
          <p:nvPr/>
        </p:nvSpPr>
        <p:spPr>
          <a:xfrm>
            <a:off x="34847" y="1773774"/>
            <a:ext cx="34356336" cy="216511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24" name="Rectángulo 23"/>
          <p:cNvSpPr/>
          <p:nvPr/>
        </p:nvSpPr>
        <p:spPr>
          <a:xfrm>
            <a:off x="879883" y="17386598"/>
            <a:ext cx="5754927" cy="1477328"/>
          </a:xfrm>
          <a:prstGeom prst="rect">
            <a:avLst/>
          </a:prstGeom>
        </p:spPr>
        <p:txBody>
          <a:bodyPr wrap="square">
            <a:spAutoFit/>
          </a:bodyPr>
          <a:lstStyle/>
          <a:p>
            <a:r>
              <a:rPr lang="es-ES" b="1" dirty="0"/>
              <a:t>OBJETIVO</a:t>
            </a:r>
            <a:endParaRPr lang="es-ES" dirty="0"/>
          </a:p>
        </p:txBody>
      </p:sp>
      <p:cxnSp>
        <p:nvCxnSpPr>
          <p:cNvPr id="28" name="Conector recto 27"/>
          <p:cNvCxnSpPr>
            <a:cxnSpLocks/>
          </p:cNvCxnSpPr>
          <p:nvPr/>
        </p:nvCxnSpPr>
        <p:spPr>
          <a:xfrm>
            <a:off x="764983" y="18880306"/>
            <a:ext cx="13074164"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29" name="Rectángulo 28"/>
          <p:cNvSpPr/>
          <p:nvPr/>
        </p:nvSpPr>
        <p:spPr>
          <a:xfrm>
            <a:off x="807582" y="9738063"/>
            <a:ext cx="8301440" cy="1569660"/>
          </a:xfrm>
          <a:prstGeom prst="rect">
            <a:avLst/>
          </a:prstGeom>
        </p:spPr>
        <p:txBody>
          <a:bodyPr wrap="none">
            <a:spAutoFit/>
          </a:bodyPr>
          <a:lstStyle/>
          <a:p>
            <a:pPr algn="just" fontAlgn="base">
              <a:spcBef>
                <a:spcPct val="50000"/>
              </a:spcBef>
              <a:spcAft>
                <a:spcPct val="0"/>
              </a:spcAft>
            </a:pPr>
            <a:r>
              <a:rPr lang="en-GB" sz="9600" b="1" dirty="0">
                <a:cs typeface="Arial" panose="020B0604020202020204" pitchFamily="34" charset="0"/>
              </a:rPr>
              <a:t>INTRODUCCIÓN</a:t>
            </a:r>
          </a:p>
        </p:txBody>
      </p:sp>
      <p:cxnSp>
        <p:nvCxnSpPr>
          <p:cNvPr id="117" name="Conector recto 116"/>
          <p:cNvCxnSpPr>
            <a:cxnSpLocks/>
          </p:cNvCxnSpPr>
          <p:nvPr/>
        </p:nvCxnSpPr>
        <p:spPr>
          <a:xfrm>
            <a:off x="621512" y="11322239"/>
            <a:ext cx="19778338"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pic>
        <p:nvPicPr>
          <p:cNvPr id="4" name="Imagen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011403" y="1900368"/>
            <a:ext cx="8586104" cy="1872000"/>
          </a:xfrm>
          <a:prstGeom prst="rect">
            <a:avLst/>
          </a:prstGeom>
        </p:spPr>
      </p:pic>
      <p:sp>
        <p:nvSpPr>
          <p:cNvPr id="35" name="Rectángulo 34"/>
          <p:cNvSpPr/>
          <p:nvPr/>
        </p:nvSpPr>
        <p:spPr>
          <a:xfrm>
            <a:off x="693720" y="23182078"/>
            <a:ext cx="7574574" cy="1477328"/>
          </a:xfrm>
          <a:prstGeom prst="rect">
            <a:avLst/>
          </a:prstGeom>
        </p:spPr>
        <p:txBody>
          <a:bodyPr wrap="none">
            <a:spAutoFit/>
          </a:bodyPr>
          <a:lstStyle/>
          <a:p>
            <a:r>
              <a:rPr lang="es-ES" b="1" dirty="0"/>
              <a:t>METODOLOGÍA</a:t>
            </a:r>
            <a:endParaRPr lang="es-ES" dirty="0"/>
          </a:p>
        </p:txBody>
      </p:sp>
      <p:cxnSp>
        <p:nvCxnSpPr>
          <p:cNvPr id="36" name="Conector recto 35"/>
          <p:cNvCxnSpPr/>
          <p:nvPr/>
        </p:nvCxnSpPr>
        <p:spPr>
          <a:xfrm>
            <a:off x="693720" y="24913709"/>
            <a:ext cx="2113200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3" name="Rectángulo 2">
            <a:extLst>
              <a:ext uri="{FF2B5EF4-FFF2-40B4-BE49-F238E27FC236}">
                <a16:creationId xmlns:a16="http://schemas.microsoft.com/office/drawing/2014/main" id="{FD0A2C23-84AA-AFC4-AFD6-7036A33D4303}"/>
              </a:ext>
            </a:extLst>
          </p:cNvPr>
          <p:cNvSpPr/>
          <p:nvPr/>
        </p:nvSpPr>
        <p:spPr>
          <a:xfrm>
            <a:off x="19407699" y="27539726"/>
            <a:ext cx="12254637" cy="1477328"/>
          </a:xfrm>
          <a:prstGeom prst="rect">
            <a:avLst/>
          </a:prstGeom>
        </p:spPr>
        <p:txBody>
          <a:bodyPr wrap="none">
            <a:spAutoFit/>
          </a:bodyPr>
          <a:lstStyle/>
          <a:p>
            <a:r>
              <a:rPr lang="es-ES" b="1" dirty="0"/>
              <a:t>RESULTADOS ESPERADOS</a:t>
            </a:r>
          </a:p>
        </p:txBody>
      </p:sp>
      <p:cxnSp>
        <p:nvCxnSpPr>
          <p:cNvPr id="8" name="Conector recto 7">
            <a:extLst>
              <a:ext uri="{FF2B5EF4-FFF2-40B4-BE49-F238E27FC236}">
                <a16:creationId xmlns:a16="http://schemas.microsoft.com/office/drawing/2014/main" id="{140C3D60-8F65-BA2B-B747-1D57F80261B0}"/>
              </a:ext>
            </a:extLst>
          </p:cNvPr>
          <p:cNvCxnSpPr>
            <a:cxnSpLocks/>
          </p:cNvCxnSpPr>
          <p:nvPr/>
        </p:nvCxnSpPr>
        <p:spPr>
          <a:xfrm>
            <a:off x="18997021" y="29279454"/>
            <a:ext cx="14853835" cy="7431"/>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2" name="CuadroTexto 1">
            <a:extLst>
              <a:ext uri="{FF2B5EF4-FFF2-40B4-BE49-F238E27FC236}">
                <a16:creationId xmlns:a16="http://schemas.microsoft.com/office/drawing/2014/main" id="{0DC0CE3A-D219-62C1-0AA8-BB3403C299AA}"/>
              </a:ext>
            </a:extLst>
          </p:cNvPr>
          <p:cNvSpPr txBox="1"/>
          <p:nvPr/>
        </p:nvSpPr>
        <p:spPr>
          <a:xfrm>
            <a:off x="650082" y="19190927"/>
            <a:ext cx="24775838" cy="3785652"/>
          </a:xfrm>
          <a:prstGeom prst="rect">
            <a:avLst/>
          </a:prstGeom>
          <a:noFill/>
        </p:spPr>
        <p:txBody>
          <a:bodyPr wrap="square" rtlCol="0">
            <a:spAutoFit/>
          </a:bodyPr>
          <a:lstStyle/>
          <a:p>
            <a:pPr algn="just"/>
            <a:r>
              <a:rPr lang="es-ES" sz="4000" dirty="0"/>
              <a:t>El objetivo de este proyecto es la sustitución de plásticos de origen fósil por plásticos </a:t>
            </a:r>
            <a:r>
              <a:rPr lang="es-ES" sz="4000" dirty="0" err="1"/>
              <a:t>biobasados</a:t>
            </a:r>
            <a:r>
              <a:rPr lang="es-ES" sz="4000" dirty="0"/>
              <a:t>, biodegradables y reciclables. Para ello se pretende utilizar como sustrato subproductos industriales para hacer una valorización de residuos agroalimentarios y disminuir el alto coste de la producción de bioplásticos. El proyecto ET1APLAUSO propone investigar nuevos procesos industriales a través de la valorización de subproductos de la industria alimentaria para obtener nuevos compuestos naturales, y la purificación de éstos para aplicaciones de envase activo y al desarrollo de bioplásticos contribuyendo a la reducción del desperdicio de alimentos.</a:t>
            </a:r>
          </a:p>
        </p:txBody>
      </p:sp>
      <p:sp>
        <p:nvSpPr>
          <p:cNvPr id="5" name="CuadroTexto 4">
            <a:extLst>
              <a:ext uri="{FF2B5EF4-FFF2-40B4-BE49-F238E27FC236}">
                <a16:creationId xmlns:a16="http://schemas.microsoft.com/office/drawing/2014/main" id="{A0313515-AB0B-A9BF-D54A-0F6280AEBB3B}"/>
              </a:ext>
            </a:extLst>
          </p:cNvPr>
          <p:cNvSpPr txBox="1"/>
          <p:nvPr/>
        </p:nvSpPr>
        <p:spPr>
          <a:xfrm>
            <a:off x="621511" y="11466255"/>
            <a:ext cx="32943097" cy="5632311"/>
          </a:xfrm>
          <a:prstGeom prst="rect">
            <a:avLst/>
          </a:prstGeom>
          <a:noFill/>
        </p:spPr>
        <p:txBody>
          <a:bodyPr wrap="square" rtlCol="0">
            <a:spAutoFit/>
          </a:bodyPr>
          <a:lstStyle/>
          <a:p>
            <a:pPr algn="just"/>
            <a:r>
              <a:rPr lang="es-ES" sz="4000" dirty="0"/>
              <a:t>Actualmente, en Europa se generan grandes cantidades de residuos durante los procesos de transformación en las industrias agroalimentarias, esta pérdida de alimentos, además de suponer una pérdida de competitividad para sector agroalimentario, se considera un problema importante en todo el mundo debido a los impactos ambientales perjudiciales que genera. Diversas investigaciones han demostrado que estos subproductos alimentarios son una excelente fuente de sustancias bioactivas (como antimicrobianos y antioxidantes) que pueden ser usados como alternativas naturales a los aditivos sintéticos en la producción de alimentos, cosméticos y envases plásticos activos. En Europa el sector agroalimentario genera más de 17 </a:t>
            </a:r>
            <a:r>
              <a:rPr lang="es-ES" sz="4000" dirty="0" err="1"/>
              <a:t>Mton</a:t>
            </a:r>
            <a:r>
              <a:rPr lang="es-ES" sz="4000" dirty="0"/>
              <a:t>/año de residuos plásticos procedentes de la agricultura y envases cuya clasificación y reciclaje es muy complejo, siendo la eliminación de estos plásticos en gran medida enviados a vertedero (17%) o incinerados (37%). El proyecto ET1APLAUSO propone una solución innovadora que contribuirá en gran medida a superar los retos del sector agroalimentario mediante la valorización de residuos agroindustriales y el desarrollo de plásticos </a:t>
            </a:r>
            <a:r>
              <a:rPr lang="es-ES" sz="4000" dirty="0" err="1"/>
              <a:t>biobasados</a:t>
            </a:r>
            <a:r>
              <a:rPr lang="es-ES" sz="4000" dirty="0"/>
              <a:t>, biodegradables y reciclables con adecuadas propiedades para su aplicación en envases flexibles.</a:t>
            </a:r>
          </a:p>
        </p:txBody>
      </p:sp>
      <p:sp>
        <p:nvSpPr>
          <p:cNvPr id="19" name="Rectángulo 18">
            <a:extLst>
              <a:ext uri="{FF2B5EF4-FFF2-40B4-BE49-F238E27FC236}">
                <a16:creationId xmlns:a16="http://schemas.microsoft.com/office/drawing/2014/main" id="{837DD5EB-BB89-A56C-7E0D-7A9B829DC748}"/>
              </a:ext>
            </a:extLst>
          </p:cNvPr>
          <p:cNvSpPr/>
          <p:nvPr/>
        </p:nvSpPr>
        <p:spPr>
          <a:xfrm>
            <a:off x="1017067" y="37694423"/>
            <a:ext cx="6983002" cy="1477328"/>
          </a:xfrm>
          <a:prstGeom prst="rect">
            <a:avLst/>
          </a:prstGeom>
        </p:spPr>
        <p:txBody>
          <a:bodyPr wrap="none">
            <a:spAutoFit/>
          </a:bodyPr>
          <a:lstStyle/>
          <a:p>
            <a:r>
              <a:rPr lang="es-ES" b="1" dirty="0"/>
              <a:t>BIBLIOGRAFÍA</a:t>
            </a:r>
            <a:endParaRPr lang="es-ES" dirty="0"/>
          </a:p>
        </p:txBody>
      </p:sp>
      <p:sp>
        <p:nvSpPr>
          <p:cNvPr id="26" name="CuadroTexto 25">
            <a:extLst>
              <a:ext uri="{FF2B5EF4-FFF2-40B4-BE49-F238E27FC236}">
                <a16:creationId xmlns:a16="http://schemas.microsoft.com/office/drawing/2014/main" id="{94D3238D-6DBB-2DD2-5130-461B047F071A}"/>
              </a:ext>
            </a:extLst>
          </p:cNvPr>
          <p:cNvSpPr txBox="1"/>
          <p:nvPr/>
        </p:nvSpPr>
        <p:spPr>
          <a:xfrm>
            <a:off x="2047740" y="39965166"/>
            <a:ext cx="31195428" cy="3416320"/>
          </a:xfrm>
          <a:prstGeom prst="rect">
            <a:avLst/>
          </a:prstGeom>
          <a:noFill/>
        </p:spPr>
        <p:txBody>
          <a:bodyPr wrap="square">
            <a:spAutoFit/>
          </a:bodyPr>
          <a:lstStyle/>
          <a:p>
            <a:pPr marL="342900" indent="-342900" algn="just">
              <a:buFont typeface="Arial" panose="020B0604020202020204" pitchFamily="34" charset="0"/>
              <a:buChar char="•"/>
            </a:pPr>
            <a:r>
              <a:rPr lang="en-US" sz="3600" i="1" dirty="0" err="1"/>
              <a:t>Jiajia</a:t>
            </a:r>
            <a:r>
              <a:rPr lang="en-US" sz="3600" i="1" dirty="0"/>
              <a:t> Zheng and </a:t>
            </a:r>
            <a:r>
              <a:rPr lang="en-US" sz="3600" i="1" dirty="0" err="1"/>
              <a:t>Sangwon</a:t>
            </a:r>
            <a:r>
              <a:rPr lang="en-US" sz="3600" i="1" dirty="0"/>
              <a:t> Suh. Strategies to reduce the global carbon footprint of plastics. Nature Climate Change. 2019. 9, 567.</a:t>
            </a:r>
            <a:r>
              <a:rPr lang="en-GB" sz="3600" i="1" dirty="0"/>
              <a:t> </a:t>
            </a:r>
            <a:r>
              <a:rPr lang="en-GB" sz="3600" i="1" dirty="0">
                <a:hlinkClick r:id="rId5"/>
              </a:rPr>
              <a:t>DOI:10.1038/s41558-019-0493-x</a:t>
            </a:r>
            <a:r>
              <a:rPr lang="en-GB" sz="3600" i="1" dirty="0"/>
              <a:t>.</a:t>
            </a:r>
          </a:p>
          <a:p>
            <a:pPr marL="342900" indent="-342900" algn="just">
              <a:buFont typeface="Arial" panose="020B0604020202020204" pitchFamily="34" charset="0"/>
              <a:buChar char="•"/>
            </a:pPr>
            <a:r>
              <a:rPr lang="en-US" sz="3600" i="1" dirty="0" err="1"/>
              <a:t>Coderoni</a:t>
            </a:r>
            <a:r>
              <a:rPr lang="en-US" sz="3600" i="1" dirty="0"/>
              <a:t>, S. &amp; </a:t>
            </a:r>
            <a:r>
              <a:rPr lang="en-US" sz="3600" i="1" dirty="0" err="1"/>
              <a:t>Perito</a:t>
            </a:r>
            <a:r>
              <a:rPr lang="en-US" sz="3600" i="1" dirty="0"/>
              <a:t>, M.A. Sustainable consumption in the circular economy. An analysis of consumers’ purchase intentions for waste-to-value food. Journal of Cleaner </a:t>
            </a:r>
            <a:r>
              <a:rPr lang="en-US" sz="3600" i="1" dirty="0" err="1"/>
              <a:t>Productio</a:t>
            </a:r>
            <a:r>
              <a:rPr lang="en-US" sz="3600" i="1" dirty="0"/>
              <a:t>. 2019. 252, 119870. </a:t>
            </a:r>
            <a:r>
              <a:rPr lang="en-GB" sz="3600" i="1" dirty="0">
                <a:hlinkClick r:id="rId5"/>
              </a:rPr>
              <a:t>doi:10.1016/j.jclepro.2019.119870 </a:t>
            </a:r>
            <a:endParaRPr lang="en-GB" sz="3600" i="1" dirty="0"/>
          </a:p>
          <a:p>
            <a:pPr marL="342900" indent="-342900" algn="just">
              <a:buFont typeface="Arial" panose="020B0604020202020204" pitchFamily="34" charset="0"/>
              <a:buChar char="•"/>
            </a:pPr>
            <a:r>
              <a:rPr lang="en-GB" sz="3600" i="1" dirty="0" err="1"/>
              <a:t>Janicka</a:t>
            </a:r>
            <a:r>
              <a:rPr lang="en-GB" sz="3600" i="1" dirty="0"/>
              <a:t>, P., </a:t>
            </a:r>
            <a:r>
              <a:rPr lang="en-GB" sz="3600" i="1" dirty="0" err="1"/>
              <a:t>Płotka-Wasylka</a:t>
            </a:r>
            <a:r>
              <a:rPr lang="en-GB" sz="3600" i="1" dirty="0"/>
              <a:t>, J., </a:t>
            </a:r>
            <a:r>
              <a:rPr lang="en-GB" sz="3600" i="1" dirty="0" err="1"/>
              <a:t>Jatkowska</a:t>
            </a:r>
            <a:r>
              <a:rPr lang="en-GB" sz="3600" i="1" dirty="0"/>
              <a:t>, N., </a:t>
            </a:r>
            <a:r>
              <a:rPr lang="en-GB" sz="3600" i="1" dirty="0" err="1"/>
              <a:t>Chabowska</a:t>
            </a:r>
            <a:r>
              <a:rPr lang="en-GB" sz="3600" i="1" dirty="0"/>
              <a:t>, A., Fares, M., </a:t>
            </a:r>
            <a:r>
              <a:rPr lang="en-GB" sz="3600" i="1" dirty="0" err="1"/>
              <a:t>Andruch</a:t>
            </a:r>
            <a:r>
              <a:rPr lang="en-GB" sz="3600" i="1" dirty="0"/>
              <a:t>, V., </a:t>
            </a:r>
            <a:r>
              <a:rPr lang="en-GB" sz="3600" i="1" dirty="0" err="1"/>
              <a:t>Kaykhaii</a:t>
            </a:r>
            <a:r>
              <a:rPr lang="en-GB" sz="3600" i="1" dirty="0"/>
              <a:t>, M., &amp;</a:t>
            </a:r>
            <a:r>
              <a:rPr lang="en-GB" sz="3600" i="1" dirty="0" err="1"/>
              <a:t>Gębicki</a:t>
            </a:r>
            <a:r>
              <a:rPr lang="en-GB" sz="3600" i="1" dirty="0"/>
              <a:t>, J. Trends in the new generation of green solvents in extraction processes. Current Opinion in Green and Sustainable Chemistry. 2022. 100670. </a:t>
            </a:r>
            <a:r>
              <a:rPr lang="en-GB" sz="3600" i="1" dirty="0">
                <a:hlinkClick r:id="rId5"/>
              </a:rPr>
              <a:t>doi:10.1016/j.cogsc.2022.100670 </a:t>
            </a:r>
            <a:endParaRPr lang="en-GB" sz="3600" i="1" dirty="0"/>
          </a:p>
          <a:p>
            <a:pPr marL="342900" indent="-342900" algn="just">
              <a:buFont typeface="Arial" panose="020B0604020202020204" pitchFamily="34" charset="0"/>
              <a:buChar char="•"/>
            </a:pPr>
            <a:endParaRPr lang="en-GB" sz="3600" i="1" dirty="0"/>
          </a:p>
        </p:txBody>
      </p:sp>
      <p:sp>
        <p:nvSpPr>
          <p:cNvPr id="529" name="CuadroTexto 528">
            <a:extLst>
              <a:ext uri="{FF2B5EF4-FFF2-40B4-BE49-F238E27FC236}">
                <a16:creationId xmlns:a16="http://schemas.microsoft.com/office/drawing/2014/main" id="{8A4C79B3-5B58-5A8E-C984-56EEF4FA17FB}"/>
              </a:ext>
            </a:extLst>
          </p:cNvPr>
          <p:cNvSpPr txBox="1"/>
          <p:nvPr/>
        </p:nvSpPr>
        <p:spPr>
          <a:xfrm>
            <a:off x="18130396" y="30081111"/>
            <a:ext cx="14853835" cy="6247864"/>
          </a:xfrm>
          <a:prstGeom prst="rect">
            <a:avLst/>
          </a:prstGeom>
          <a:noFill/>
        </p:spPr>
        <p:txBody>
          <a:bodyPr wrap="square" rtlCol="0">
            <a:spAutoFit/>
          </a:bodyPr>
          <a:lstStyle/>
          <a:p>
            <a:pPr marL="571500" indent="-571500" algn="just">
              <a:buFont typeface="Arial" panose="020B0604020202020204" pitchFamily="34" charset="0"/>
              <a:buChar char="•"/>
            </a:pPr>
            <a:r>
              <a:rPr lang="es-ES" sz="4000" dirty="0"/>
              <a:t>Desarrollo de una metodología verde para la producción de sustratos óptimos para la síntesis de bioplásticos.</a:t>
            </a:r>
          </a:p>
          <a:p>
            <a:pPr marL="571500" indent="-571500" algn="just">
              <a:buFont typeface="Arial" panose="020B0604020202020204" pitchFamily="34" charset="0"/>
              <a:buChar char="•"/>
            </a:pPr>
            <a:r>
              <a:rPr lang="es-ES" sz="4000" dirty="0"/>
              <a:t>Obtención de compuestos bioactivos con capacidades antimicrobianas y antioxidantes para su uso en envases activos.</a:t>
            </a:r>
          </a:p>
          <a:p>
            <a:pPr marL="571500" indent="-571500" algn="just">
              <a:buFont typeface="Arial" panose="020B0604020202020204" pitchFamily="34" charset="0"/>
              <a:buChar char="•"/>
            </a:pPr>
            <a:r>
              <a:rPr lang="es-ES" sz="4000" dirty="0"/>
              <a:t>Desarrollo de bioplásticos PHBV y estudio de ruta óptima para modificar propiedades mecánicas, estabilización y disminución de la cristalinidad.</a:t>
            </a:r>
          </a:p>
          <a:p>
            <a:pPr marL="571500" indent="-571500" algn="just">
              <a:buFont typeface="Arial" panose="020B0604020202020204" pitchFamily="34" charset="0"/>
              <a:buChar char="•"/>
            </a:pPr>
            <a:r>
              <a:rPr lang="es-ES" sz="4000" dirty="0"/>
              <a:t>Validación y caracterización completa de PHBV obtenidos determinando sus propiedades térmicas, mecánicas, barrera y su estabilidad.</a:t>
            </a:r>
          </a:p>
        </p:txBody>
      </p:sp>
      <p:pic>
        <p:nvPicPr>
          <p:cNvPr id="10" name="Imagen 9">
            <a:extLst>
              <a:ext uri="{FF2B5EF4-FFF2-40B4-BE49-F238E27FC236}">
                <a16:creationId xmlns:a16="http://schemas.microsoft.com/office/drawing/2014/main" id="{F9119C5D-EC6B-1B38-118C-37E3D0AE1957}"/>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994422" y="25552454"/>
            <a:ext cx="15032518" cy="10297867"/>
          </a:xfrm>
          <a:prstGeom prst="rect">
            <a:avLst/>
          </a:prstGeom>
          <a:noFill/>
        </p:spPr>
      </p:pic>
      <p:cxnSp>
        <p:nvCxnSpPr>
          <p:cNvPr id="11" name="Conector recto 10">
            <a:extLst>
              <a:ext uri="{FF2B5EF4-FFF2-40B4-BE49-F238E27FC236}">
                <a16:creationId xmlns:a16="http://schemas.microsoft.com/office/drawing/2014/main" id="{04FD15F4-0EBF-6B4E-8C89-8DA7849D0A75}"/>
              </a:ext>
            </a:extLst>
          </p:cNvPr>
          <p:cNvCxnSpPr>
            <a:cxnSpLocks/>
          </p:cNvCxnSpPr>
          <p:nvPr/>
        </p:nvCxnSpPr>
        <p:spPr>
          <a:xfrm>
            <a:off x="1201987" y="39318991"/>
            <a:ext cx="14853835" cy="7431"/>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14" name="CuadroTexto 13">
            <a:extLst>
              <a:ext uri="{FF2B5EF4-FFF2-40B4-BE49-F238E27FC236}">
                <a16:creationId xmlns:a16="http://schemas.microsoft.com/office/drawing/2014/main" id="{77D9E841-F393-52BC-719F-8D22EDE97B0F}"/>
              </a:ext>
            </a:extLst>
          </p:cNvPr>
          <p:cNvSpPr txBox="1"/>
          <p:nvPr/>
        </p:nvSpPr>
        <p:spPr>
          <a:xfrm>
            <a:off x="4056976" y="36336896"/>
            <a:ext cx="11315527" cy="707886"/>
          </a:xfrm>
          <a:prstGeom prst="rect">
            <a:avLst/>
          </a:prstGeom>
          <a:noFill/>
        </p:spPr>
        <p:txBody>
          <a:bodyPr wrap="square">
            <a:spAutoFit/>
          </a:bodyPr>
          <a:lstStyle/>
          <a:p>
            <a:r>
              <a:rPr lang="es-ES" sz="4000" dirty="0"/>
              <a:t>Figura. Estrategia del proyecto ET1APLAUSO. </a:t>
            </a:r>
          </a:p>
        </p:txBody>
      </p:sp>
      <p:pic>
        <p:nvPicPr>
          <p:cNvPr id="15" name="Imagen 14" descr="Interfaz de usuario gráfica&#10;&#10;Descripción generada automáticamente con confianza baja">
            <a:extLst>
              <a:ext uri="{FF2B5EF4-FFF2-40B4-BE49-F238E27FC236}">
                <a16:creationId xmlns:a16="http://schemas.microsoft.com/office/drawing/2014/main" id="{9BF0214A-6B7E-9554-103B-4BD4FB302406}"/>
              </a:ext>
            </a:extLst>
          </p:cNvPr>
          <p:cNvPicPr>
            <a:picLocks noChangeAspect="1"/>
          </p:cNvPicPr>
          <p:nvPr/>
        </p:nvPicPr>
        <p:blipFill rotWithShape="1">
          <a:blip r:embed="rId7">
            <a:extLst>
              <a:ext uri="{28A0092B-C50C-407E-A947-70E740481C1C}">
                <a14:useLocalDpi xmlns:a14="http://schemas.microsoft.com/office/drawing/2010/main" val="0"/>
              </a:ext>
            </a:extLst>
          </a:blip>
          <a:srcRect l="2959" t="11473" r="59100" b="7102"/>
          <a:stretch/>
        </p:blipFill>
        <p:spPr bwMode="auto">
          <a:xfrm>
            <a:off x="26351930" y="18115340"/>
            <a:ext cx="6237725" cy="5659704"/>
          </a:xfrm>
          <a:prstGeom prst="rect">
            <a:avLst/>
          </a:prstGeom>
          <a:noFill/>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1414</TotalTime>
  <Words>655</Words>
  <Application>Microsoft Office PowerPoint</Application>
  <PresentationFormat>Personalizado</PresentationFormat>
  <Paragraphs>24</Paragraphs>
  <Slides>1</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Times New Roman</vt:lpstr>
      <vt:lpstr>Tema de Office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anabelen</dc:creator>
  <cp:lastModifiedBy>Proyectos OTRI</cp:lastModifiedBy>
  <cp:revision>276</cp:revision>
  <dcterms:created xsi:type="dcterms:W3CDTF">2017-03-16T11:55:00Z</dcterms:created>
  <dcterms:modified xsi:type="dcterms:W3CDTF">2023-09-20T15:24:50Z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B7E5D7CA987D4B9E9CD6771E01A62382</vt:lpwstr>
  </property>
  <property fmtid="{D5CDD505-2E9C-101B-9397-08002B2CF9AE}" pid="3" name="KSOProductBuildVer">
    <vt:lpwstr>3082-11.2.0.11486</vt:lpwstr>
  </property>
</Properties>
</file>